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8" r:id="rId5"/>
    <p:sldId id="269" r:id="rId6"/>
    <p:sldId id="270" r:id="rId7"/>
    <p:sldId id="271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C3B503-545C-4936-9A2B-303D3C04B1A8}" v="7" dt="2022-12-15T16:38:43.818"/>
    <p1510:client id="{73B04E4D-B5BB-4131-B92C-8318421B90D4}" v="17" dt="2022-12-15T16:17:21.793"/>
    <p1510:client id="{88EFD12D-B8C0-4056-8293-1E7852D84D26}" v="145" dt="2022-12-15T21:10:13.250"/>
    <p1510:client id="{F70FD594-9BC9-4537-98A3-6DF15C196C17}" v="1762" dt="2022-12-15T21:54:36.8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878" autoAdjust="0"/>
    <p:restoredTop sz="94694"/>
  </p:normalViewPr>
  <p:slideViewPr>
    <p:cSldViewPr snapToGrid="0">
      <p:cViewPr varScale="1">
        <p:scale>
          <a:sx n="110" d="100"/>
          <a:sy n="110" d="100"/>
        </p:scale>
        <p:origin x="200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瓜田 圭佑" userId="S::2101145@s.asojuku.ac.jp::099644a5-c140-4d5e-8685-a88363633390" providerId="AD" clId="Web-{F70FD594-9BC9-4537-98A3-6DF15C196C17}"/>
    <pc:docChg chg="addSld delSld modSld sldOrd">
      <pc:chgData name="瓜田 圭佑" userId="S::2101145@s.asojuku.ac.jp::099644a5-c140-4d5e-8685-a88363633390" providerId="AD" clId="Web-{F70FD594-9BC9-4537-98A3-6DF15C196C17}" dt="2022-12-15T21:54:36.809" v="1174" actId="20577"/>
      <pc:docMkLst>
        <pc:docMk/>
      </pc:docMkLst>
      <pc:sldChg chg="del">
        <pc:chgData name="瓜田 圭佑" userId="S::2101145@s.asojuku.ac.jp::099644a5-c140-4d5e-8685-a88363633390" providerId="AD" clId="Web-{F70FD594-9BC9-4537-98A3-6DF15C196C17}" dt="2022-12-15T21:28:25.733" v="420"/>
        <pc:sldMkLst>
          <pc:docMk/>
          <pc:sldMk cId="672579713" sldId="259"/>
        </pc:sldMkLst>
      </pc:sldChg>
      <pc:sldChg chg="del">
        <pc:chgData name="瓜田 圭佑" userId="S::2101145@s.asojuku.ac.jp::099644a5-c140-4d5e-8685-a88363633390" providerId="AD" clId="Web-{F70FD594-9BC9-4537-98A3-6DF15C196C17}" dt="2022-12-15T21:28:29.030" v="424"/>
        <pc:sldMkLst>
          <pc:docMk/>
          <pc:sldMk cId="1626333539" sldId="260"/>
        </pc:sldMkLst>
      </pc:sldChg>
      <pc:sldChg chg="del">
        <pc:chgData name="瓜田 圭佑" userId="S::2101145@s.asojuku.ac.jp::099644a5-c140-4d5e-8685-a88363633390" providerId="AD" clId="Web-{F70FD594-9BC9-4537-98A3-6DF15C196C17}" dt="2022-12-15T21:28:32.749" v="428"/>
        <pc:sldMkLst>
          <pc:docMk/>
          <pc:sldMk cId="3972174579" sldId="261"/>
        </pc:sldMkLst>
      </pc:sldChg>
      <pc:sldChg chg="del">
        <pc:chgData name="瓜田 圭佑" userId="S::2101145@s.asojuku.ac.jp::099644a5-c140-4d5e-8685-a88363633390" providerId="AD" clId="Web-{F70FD594-9BC9-4537-98A3-6DF15C196C17}" dt="2022-12-15T21:28:30.936" v="426"/>
        <pc:sldMkLst>
          <pc:docMk/>
          <pc:sldMk cId="497972295" sldId="262"/>
        </pc:sldMkLst>
      </pc:sldChg>
      <pc:sldChg chg="add del">
        <pc:chgData name="瓜田 圭佑" userId="S::2101145@s.asojuku.ac.jp::099644a5-c140-4d5e-8685-a88363633390" providerId="AD" clId="Web-{F70FD594-9BC9-4537-98A3-6DF15C196C17}" dt="2022-12-15T21:28:45.093" v="435"/>
        <pc:sldMkLst>
          <pc:docMk/>
          <pc:sldMk cId="664025238" sldId="263"/>
        </pc:sldMkLst>
      </pc:sldChg>
      <pc:sldChg chg="del">
        <pc:chgData name="瓜田 圭佑" userId="S::2101145@s.asojuku.ac.jp::099644a5-c140-4d5e-8685-a88363633390" providerId="AD" clId="Web-{F70FD594-9BC9-4537-98A3-6DF15C196C17}" dt="2022-12-15T21:28:30.515" v="425"/>
        <pc:sldMkLst>
          <pc:docMk/>
          <pc:sldMk cId="3157504233" sldId="264"/>
        </pc:sldMkLst>
      </pc:sldChg>
      <pc:sldChg chg="del">
        <pc:chgData name="瓜田 圭佑" userId="S::2101145@s.asojuku.ac.jp::099644a5-c140-4d5e-8685-a88363633390" providerId="AD" clId="Web-{F70FD594-9BC9-4537-98A3-6DF15C196C17}" dt="2022-12-15T21:28:27.124" v="422"/>
        <pc:sldMkLst>
          <pc:docMk/>
          <pc:sldMk cId="953864767" sldId="265"/>
        </pc:sldMkLst>
      </pc:sldChg>
      <pc:sldChg chg="del">
        <pc:chgData name="瓜田 圭佑" userId="S::2101145@s.asojuku.ac.jp::099644a5-c140-4d5e-8685-a88363633390" providerId="AD" clId="Web-{F70FD594-9BC9-4537-98A3-6DF15C196C17}" dt="2022-12-15T21:28:26.046" v="421"/>
        <pc:sldMkLst>
          <pc:docMk/>
          <pc:sldMk cId="3551417248" sldId="266"/>
        </pc:sldMkLst>
      </pc:sldChg>
      <pc:sldChg chg="del">
        <pc:chgData name="瓜田 圭佑" userId="S::2101145@s.asojuku.ac.jp::099644a5-c140-4d5e-8685-a88363633390" providerId="AD" clId="Web-{F70FD594-9BC9-4537-98A3-6DF15C196C17}" dt="2022-12-15T21:28:28.077" v="423"/>
        <pc:sldMkLst>
          <pc:docMk/>
          <pc:sldMk cId="332348786" sldId="267"/>
        </pc:sldMkLst>
      </pc:sldChg>
      <pc:sldChg chg="del">
        <pc:chgData name="瓜田 圭佑" userId="S::2101145@s.asojuku.ac.jp::099644a5-c140-4d5e-8685-a88363633390" providerId="AD" clId="Web-{F70FD594-9BC9-4537-98A3-6DF15C196C17}" dt="2022-12-15T21:28:32.296" v="427"/>
        <pc:sldMkLst>
          <pc:docMk/>
          <pc:sldMk cId="1947459449" sldId="268"/>
        </pc:sldMkLst>
      </pc:sldChg>
      <pc:sldChg chg="addSp modSp">
        <pc:chgData name="瓜田 圭佑" userId="S::2101145@s.asojuku.ac.jp::099644a5-c140-4d5e-8685-a88363633390" providerId="AD" clId="Web-{F70FD594-9BC9-4537-98A3-6DF15C196C17}" dt="2022-12-15T21:28:17.514" v="418" actId="20577"/>
        <pc:sldMkLst>
          <pc:docMk/>
          <pc:sldMk cId="3044980744" sldId="269"/>
        </pc:sldMkLst>
        <pc:spChg chg="add mod">
          <ac:chgData name="瓜田 圭佑" userId="S::2101145@s.asojuku.ac.jp::099644a5-c140-4d5e-8685-a88363633390" providerId="AD" clId="Web-{F70FD594-9BC9-4537-98A3-6DF15C196C17}" dt="2022-12-15T21:28:17.514" v="418" actId="20577"/>
          <ac:spMkLst>
            <pc:docMk/>
            <pc:sldMk cId="3044980744" sldId="269"/>
            <ac:spMk id="2" creationId="{268616E8-CEE8-6F8C-D8E9-9C7E3B1ED699}"/>
          </ac:spMkLst>
        </pc:spChg>
        <pc:spChg chg="add mod">
          <ac:chgData name="瓜田 圭佑" userId="S::2101145@s.asojuku.ac.jp::099644a5-c140-4d5e-8685-a88363633390" providerId="AD" clId="Web-{F70FD594-9BC9-4537-98A3-6DF15C196C17}" dt="2022-12-15T21:27:15.513" v="410" actId="1076"/>
          <ac:spMkLst>
            <pc:docMk/>
            <pc:sldMk cId="3044980744" sldId="269"/>
            <ac:spMk id="3" creationId="{6267719B-AFCB-5976-822E-724CCEB2F12F}"/>
          </ac:spMkLst>
        </pc:spChg>
        <pc:spChg chg="add mod">
          <ac:chgData name="瓜田 圭佑" userId="S::2101145@s.asojuku.ac.jp::099644a5-c140-4d5e-8685-a88363633390" providerId="AD" clId="Web-{F70FD594-9BC9-4537-98A3-6DF15C196C17}" dt="2022-12-15T21:27:22.560" v="412" actId="1076"/>
          <ac:spMkLst>
            <pc:docMk/>
            <pc:sldMk cId="3044980744" sldId="269"/>
            <ac:spMk id="4" creationId="{BDB3C4B6-7C45-122E-E84F-97A48F5835E4}"/>
          </ac:spMkLst>
        </pc:spChg>
        <pc:spChg chg="add mod">
          <ac:chgData name="瓜田 圭佑" userId="S::2101145@s.asojuku.ac.jp::099644a5-c140-4d5e-8685-a88363633390" providerId="AD" clId="Web-{F70FD594-9BC9-4537-98A3-6DF15C196C17}" dt="2022-12-15T21:27:32.607" v="413" actId="20577"/>
          <ac:spMkLst>
            <pc:docMk/>
            <pc:sldMk cId="3044980744" sldId="269"/>
            <ac:spMk id="5" creationId="{30F770AF-7572-992F-35AE-CD6CE129EEA9}"/>
          </ac:spMkLst>
        </pc:spChg>
        <pc:spChg chg="add mod">
          <ac:chgData name="瓜田 圭佑" userId="S::2101145@s.asojuku.ac.jp::099644a5-c140-4d5e-8685-a88363633390" providerId="AD" clId="Web-{F70FD594-9BC9-4537-98A3-6DF15C196C17}" dt="2022-12-15T21:27:01.716" v="408" actId="1076"/>
          <ac:spMkLst>
            <pc:docMk/>
            <pc:sldMk cId="3044980744" sldId="269"/>
            <ac:spMk id="6" creationId="{30B3953D-4CFB-F9E4-15C7-89E7B5881B4D}"/>
          </ac:spMkLst>
        </pc:spChg>
        <pc:spChg chg="add mod">
          <ac:chgData name="瓜田 圭佑" userId="S::2101145@s.asojuku.ac.jp::099644a5-c140-4d5e-8685-a88363633390" providerId="AD" clId="Web-{F70FD594-9BC9-4537-98A3-6DF15C196C17}" dt="2022-12-15T21:27:51.451" v="415"/>
          <ac:spMkLst>
            <pc:docMk/>
            <pc:sldMk cId="3044980744" sldId="269"/>
            <ac:spMk id="7" creationId="{91BBF52E-830F-7667-25CB-053E4148AFE4}"/>
          </ac:spMkLst>
        </pc:spChg>
        <pc:spChg chg="add mod">
          <ac:chgData name="瓜田 圭佑" userId="S::2101145@s.asojuku.ac.jp::099644a5-c140-4d5e-8685-a88363633390" providerId="AD" clId="Web-{F70FD594-9BC9-4537-98A3-6DF15C196C17}" dt="2022-12-15T21:27:53.482" v="416"/>
          <ac:spMkLst>
            <pc:docMk/>
            <pc:sldMk cId="3044980744" sldId="269"/>
            <ac:spMk id="8" creationId="{7D1848DB-F2B9-9424-428C-F6A4A50A8E70}"/>
          </ac:spMkLst>
        </pc:spChg>
        <pc:spChg chg="add mod">
          <ac:chgData name="瓜田 圭佑" userId="S::2101145@s.asojuku.ac.jp::099644a5-c140-4d5e-8685-a88363633390" providerId="AD" clId="Web-{F70FD594-9BC9-4537-98A3-6DF15C196C17}" dt="2022-12-15T21:27:55.482" v="417"/>
          <ac:spMkLst>
            <pc:docMk/>
            <pc:sldMk cId="3044980744" sldId="269"/>
            <ac:spMk id="9" creationId="{8E3C2B98-B08B-FBD3-8685-D4003DBEF8A6}"/>
          </ac:spMkLst>
        </pc:spChg>
      </pc:sldChg>
      <pc:sldChg chg="modSp add del replId">
        <pc:chgData name="瓜田 圭佑" userId="S::2101145@s.asojuku.ac.jp::099644a5-c140-4d5e-8685-a88363633390" providerId="AD" clId="Web-{F70FD594-9BC9-4537-98A3-6DF15C196C17}" dt="2022-12-15T21:28:42.374" v="433"/>
        <pc:sldMkLst>
          <pc:docMk/>
          <pc:sldMk cId="1723965903" sldId="270"/>
        </pc:sldMkLst>
        <pc:spChg chg="mod">
          <ac:chgData name="瓜田 圭佑" userId="S::2101145@s.asojuku.ac.jp::099644a5-c140-4d5e-8685-a88363633390" providerId="AD" clId="Web-{F70FD594-9BC9-4537-98A3-6DF15C196C17}" dt="2022-12-15T21:28:39.640" v="432" actId="1076"/>
          <ac:spMkLst>
            <pc:docMk/>
            <pc:sldMk cId="1723965903" sldId="270"/>
            <ac:spMk id="2" creationId="{268616E8-CEE8-6F8C-D8E9-9C7E3B1ED699}"/>
          </ac:spMkLst>
        </pc:spChg>
      </pc:sldChg>
      <pc:sldChg chg="add del">
        <pc:chgData name="瓜田 圭佑" userId="S::2101145@s.asojuku.ac.jp::099644a5-c140-4d5e-8685-a88363633390" providerId="AD" clId="Web-{F70FD594-9BC9-4537-98A3-6DF15C196C17}" dt="2022-12-15T21:28:24.639" v="419"/>
        <pc:sldMkLst>
          <pc:docMk/>
          <pc:sldMk cId="1831201751" sldId="270"/>
        </pc:sldMkLst>
      </pc:sldChg>
      <pc:sldChg chg="addSp delSp modSp add replId">
        <pc:chgData name="瓜田 圭佑" userId="S::2101145@s.asojuku.ac.jp::099644a5-c140-4d5e-8685-a88363633390" providerId="AD" clId="Web-{F70FD594-9BC9-4537-98A3-6DF15C196C17}" dt="2022-12-15T21:54:36.809" v="1174" actId="20577"/>
        <pc:sldMkLst>
          <pc:docMk/>
          <pc:sldMk cId="3590320262" sldId="270"/>
        </pc:sldMkLst>
        <pc:spChg chg="mod">
          <ac:chgData name="瓜田 圭佑" userId="S::2101145@s.asojuku.ac.jp::099644a5-c140-4d5e-8685-a88363633390" providerId="AD" clId="Web-{F70FD594-9BC9-4537-98A3-6DF15C196C17}" dt="2022-12-15T21:28:55.109" v="438" actId="20577"/>
          <ac:spMkLst>
            <pc:docMk/>
            <pc:sldMk cId="3590320262" sldId="270"/>
            <ac:spMk id="2" creationId="{268616E8-CEE8-6F8C-D8E9-9C7E3B1ED699}"/>
          </ac:spMkLst>
        </pc:spChg>
        <pc:spChg chg="del mod">
          <ac:chgData name="瓜田 圭佑" userId="S::2101145@s.asojuku.ac.jp::099644a5-c140-4d5e-8685-a88363633390" providerId="AD" clId="Web-{F70FD594-9BC9-4537-98A3-6DF15C196C17}" dt="2022-12-15T21:29:19.359" v="440"/>
          <ac:spMkLst>
            <pc:docMk/>
            <pc:sldMk cId="3590320262" sldId="270"/>
            <ac:spMk id="3" creationId="{6267719B-AFCB-5976-822E-724CCEB2F12F}"/>
          </ac:spMkLst>
        </pc:spChg>
        <pc:spChg chg="del">
          <ac:chgData name="瓜田 圭佑" userId="S::2101145@s.asojuku.ac.jp::099644a5-c140-4d5e-8685-a88363633390" providerId="AD" clId="Web-{F70FD594-9BC9-4537-98A3-6DF15C196C17}" dt="2022-12-15T21:29:24.625" v="442"/>
          <ac:spMkLst>
            <pc:docMk/>
            <pc:sldMk cId="3590320262" sldId="270"/>
            <ac:spMk id="4" creationId="{BDB3C4B6-7C45-122E-E84F-97A48F5835E4}"/>
          </ac:spMkLst>
        </pc:spChg>
        <pc:spChg chg="del">
          <ac:chgData name="瓜田 圭佑" userId="S::2101145@s.asojuku.ac.jp::099644a5-c140-4d5e-8685-a88363633390" providerId="AD" clId="Web-{F70FD594-9BC9-4537-98A3-6DF15C196C17}" dt="2022-12-15T21:29:28.391" v="444"/>
          <ac:spMkLst>
            <pc:docMk/>
            <pc:sldMk cId="3590320262" sldId="270"/>
            <ac:spMk id="5" creationId="{30F770AF-7572-992F-35AE-CD6CE129EEA9}"/>
          </ac:spMkLst>
        </pc:spChg>
        <pc:spChg chg="del">
          <ac:chgData name="瓜田 圭佑" userId="S::2101145@s.asojuku.ac.jp::099644a5-c140-4d5e-8685-a88363633390" providerId="AD" clId="Web-{F70FD594-9BC9-4537-98A3-6DF15C196C17}" dt="2022-12-15T21:29:33.391" v="446"/>
          <ac:spMkLst>
            <pc:docMk/>
            <pc:sldMk cId="3590320262" sldId="270"/>
            <ac:spMk id="6" creationId="{30B3953D-4CFB-F9E4-15C7-89E7B5881B4D}"/>
          </ac:spMkLst>
        </pc:spChg>
        <pc:spChg chg="del">
          <ac:chgData name="瓜田 圭佑" userId="S::2101145@s.asojuku.ac.jp::099644a5-c140-4d5e-8685-a88363633390" providerId="AD" clId="Web-{F70FD594-9BC9-4537-98A3-6DF15C196C17}" dt="2022-12-15T21:29:20.672" v="441"/>
          <ac:spMkLst>
            <pc:docMk/>
            <pc:sldMk cId="3590320262" sldId="270"/>
            <ac:spMk id="7" creationId="{91BBF52E-830F-7667-25CB-053E4148AFE4}"/>
          </ac:spMkLst>
        </pc:spChg>
        <pc:spChg chg="del">
          <ac:chgData name="瓜田 圭佑" userId="S::2101145@s.asojuku.ac.jp::099644a5-c140-4d5e-8685-a88363633390" providerId="AD" clId="Web-{F70FD594-9BC9-4537-98A3-6DF15C196C17}" dt="2022-12-15T21:29:25.781" v="443"/>
          <ac:spMkLst>
            <pc:docMk/>
            <pc:sldMk cId="3590320262" sldId="270"/>
            <ac:spMk id="8" creationId="{7D1848DB-F2B9-9424-428C-F6A4A50A8E70}"/>
          </ac:spMkLst>
        </pc:spChg>
        <pc:spChg chg="del">
          <ac:chgData name="瓜田 圭佑" userId="S::2101145@s.asojuku.ac.jp::099644a5-c140-4d5e-8685-a88363633390" providerId="AD" clId="Web-{F70FD594-9BC9-4537-98A3-6DF15C196C17}" dt="2022-12-15T21:29:30.656" v="445"/>
          <ac:spMkLst>
            <pc:docMk/>
            <pc:sldMk cId="3590320262" sldId="270"/>
            <ac:spMk id="9" creationId="{8E3C2B98-B08B-FBD3-8685-D4003DBEF8A6}"/>
          </ac:spMkLst>
        </pc:spChg>
        <pc:spChg chg="add mod">
          <ac:chgData name="瓜田 圭佑" userId="S::2101145@s.asojuku.ac.jp::099644a5-c140-4d5e-8685-a88363633390" providerId="AD" clId="Web-{F70FD594-9BC9-4537-98A3-6DF15C196C17}" dt="2022-12-15T21:47:33.565" v="911" actId="20577"/>
          <ac:spMkLst>
            <pc:docMk/>
            <pc:sldMk cId="3590320262" sldId="270"/>
            <ac:spMk id="10" creationId="{4A8F8155-1F67-5897-CBDD-5AFC62E8E20C}"/>
          </ac:spMkLst>
        </pc:spChg>
        <pc:spChg chg="add mod">
          <ac:chgData name="瓜田 圭佑" userId="S::2101145@s.asojuku.ac.jp::099644a5-c140-4d5e-8685-a88363633390" providerId="AD" clId="Web-{F70FD594-9BC9-4537-98A3-6DF15C196C17}" dt="2022-12-15T21:54:36.809" v="1174" actId="20577"/>
          <ac:spMkLst>
            <pc:docMk/>
            <pc:sldMk cId="3590320262" sldId="270"/>
            <ac:spMk id="11" creationId="{84927756-763C-4C23-107B-B23EB442EED1}"/>
          </ac:spMkLst>
        </pc:spChg>
        <pc:spChg chg="add mod">
          <ac:chgData name="瓜田 圭佑" userId="S::2101145@s.asojuku.ac.jp::099644a5-c140-4d5e-8685-a88363633390" providerId="AD" clId="Web-{F70FD594-9BC9-4537-98A3-6DF15C196C17}" dt="2022-12-15T21:43:32.229" v="812"/>
          <ac:spMkLst>
            <pc:docMk/>
            <pc:sldMk cId="3590320262" sldId="270"/>
            <ac:spMk id="12" creationId="{CC9E0545-0D73-5EC0-F7A9-8C90C52D67B8}"/>
          </ac:spMkLst>
        </pc:spChg>
        <pc:spChg chg="add mod">
          <ac:chgData name="瓜田 圭佑" userId="S::2101145@s.asojuku.ac.jp::099644a5-c140-4d5e-8685-a88363633390" providerId="AD" clId="Web-{F70FD594-9BC9-4537-98A3-6DF15C196C17}" dt="2022-12-15T21:43:50.776" v="816"/>
          <ac:spMkLst>
            <pc:docMk/>
            <pc:sldMk cId="3590320262" sldId="270"/>
            <ac:spMk id="13" creationId="{6A266FDD-6636-1D30-A869-10854BED2CB1}"/>
          </ac:spMkLst>
        </pc:spChg>
      </pc:sldChg>
      <pc:sldChg chg="addSp delSp modSp add ord replId">
        <pc:chgData name="瓜田 圭佑" userId="S::2101145@s.asojuku.ac.jp::099644a5-c140-4d5e-8685-a88363633390" providerId="AD" clId="Web-{F70FD594-9BC9-4537-98A3-6DF15C196C17}" dt="2022-12-15T21:41:42.867" v="794" actId="20577"/>
        <pc:sldMkLst>
          <pc:docMk/>
          <pc:sldMk cId="616364586" sldId="271"/>
        </pc:sldMkLst>
        <pc:spChg chg="mod">
          <ac:chgData name="瓜田 圭佑" userId="S::2101145@s.asojuku.ac.jp::099644a5-c140-4d5e-8685-a88363633390" providerId="AD" clId="Web-{F70FD594-9BC9-4537-98A3-6DF15C196C17}" dt="2022-12-15T21:31:03.721" v="460" actId="20577"/>
          <ac:spMkLst>
            <pc:docMk/>
            <pc:sldMk cId="616364586" sldId="271"/>
            <ac:spMk id="2" creationId="{268616E8-CEE8-6F8C-D8E9-9C7E3B1ED699}"/>
          </ac:spMkLst>
        </pc:spChg>
        <pc:spChg chg="del">
          <ac:chgData name="瓜田 圭佑" userId="S::2101145@s.asojuku.ac.jp::099644a5-c140-4d5e-8685-a88363633390" providerId="AD" clId="Web-{F70FD594-9BC9-4537-98A3-6DF15C196C17}" dt="2022-12-15T21:31:06.940" v="461"/>
          <ac:spMkLst>
            <pc:docMk/>
            <pc:sldMk cId="616364586" sldId="271"/>
            <ac:spMk id="3" creationId="{6267719B-AFCB-5976-822E-724CCEB2F12F}"/>
          </ac:spMkLst>
        </pc:spChg>
        <pc:spChg chg="del">
          <ac:chgData name="瓜田 圭佑" userId="S::2101145@s.asojuku.ac.jp::099644a5-c140-4d5e-8685-a88363633390" providerId="AD" clId="Web-{F70FD594-9BC9-4537-98A3-6DF15C196C17}" dt="2022-12-15T21:31:12.237" v="463"/>
          <ac:spMkLst>
            <pc:docMk/>
            <pc:sldMk cId="616364586" sldId="271"/>
            <ac:spMk id="4" creationId="{BDB3C4B6-7C45-122E-E84F-97A48F5835E4}"/>
          </ac:spMkLst>
        </pc:spChg>
        <pc:spChg chg="del">
          <ac:chgData name="瓜田 圭佑" userId="S::2101145@s.asojuku.ac.jp::099644a5-c140-4d5e-8685-a88363633390" providerId="AD" clId="Web-{F70FD594-9BC9-4537-98A3-6DF15C196C17}" dt="2022-12-15T21:31:16.284" v="465"/>
          <ac:spMkLst>
            <pc:docMk/>
            <pc:sldMk cId="616364586" sldId="271"/>
            <ac:spMk id="5" creationId="{30F770AF-7572-992F-35AE-CD6CE129EEA9}"/>
          </ac:spMkLst>
        </pc:spChg>
        <pc:spChg chg="del">
          <ac:chgData name="瓜田 圭佑" userId="S::2101145@s.asojuku.ac.jp::099644a5-c140-4d5e-8685-a88363633390" providerId="AD" clId="Web-{F70FD594-9BC9-4537-98A3-6DF15C196C17}" dt="2022-12-15T21:31:20.206" v="467"/>
          <ac:spMkLst>
            <pc:docMk/>
            <pc:sldMk cId="616364586" sldId="271"/>
            <ac:spMk id="6" creationId="{30B3953D-4CFB-F9E4-15C7-89E7B5881B4D}"/>
          </ac:spMkLst>
        </pc:spChg>
        <pc:spChg chg="del">
          <ac:chgData name="瓜田 圭佑" userId="S::2101145@s.asojuku.ac.jp::099644a5-c140-4d5e-8685-a88363633390" providerId="AD" clId="Web-{F70FD594-9BC9-4537-98A3-6DF15C196C17}" dt="2022-12-15T21:31:09.768" v="462"/>
          <ac:spMkLst>
            <pc:docMk/>
            <pc:sldMk cId="616364586" sldId="271"/>
            <ac:spMk id="7" creationId="{91BBF52E-830F-7667-25CB-053E4148AFE4}"/>
          </ac:spMkLst>
        </pc:spChg>
        <pc:spChg chg="del">
          <ac:chgData name="瓜田 圭佑" userId="S::2101145@s.asojuku.ac.jp::099644a5-c140-4d5e-8685-a88363633390" providerId="AD" clId="Web-{F70FD594-9BC9-4537-98A3-6DF15C196C17}" dt="2022-12-15T21:31:13.956" v="464"/>
          <ac:spMkLst>
            <pc:docMk/>
            <pc:sldMk cId="616364586" sldId="271"/>
            <ac:spMk id="8" creationId="{7D1848DB-F2B9-9424-428C-F6A4A50A8E70}"/>
          </ac:spMkLst>
        </pc:spChg>
        <pc:spChg chg="del">
          <ac:chgData name="瓜田 圭佑" userId="S::2101145@s.asojuku.ac.jp::099644a5-c140-4d5e-8685-a88363633390" providerId="AD" clId="Web-{F70FD594-9BC9-4537-98A3-6DF15C196C17}" dt="2022-12-15T21:31:17.784" v="466"/>
          <ac:spMkLst>
            <pc:docMk/>
            <pc:sldMk cId="616364586" sldId="271"/>
            <ac:spMk id="9" creationId="{8E3C2B98-B08B-FBD3-8685-D4003DBEF8A6}"/>
          </ac:spMkLst>
        </pc:spChg>
        <pc:spChg chg="add mod">
          <ac:chgData name="瓜田 圭佑" userId="S::2101145@s.asojuku.ac.jp::099644a5-c140-4d5e-8685-a88363633390" providerId="AD" clId="Web-{F70FD594-9BC9-4537-98A3-6DF15C196C17}" dt="2022-12-15T21:32:10.176" v="475"/>
          <ac:spMkLst>
            <pc:docMk/>
            <pc:sldMk cId="616364586" sldId="271"/>
            <ac:spMk id="10" creationId="{0167D6C3-8DE9-5002-7E73-0511C268727B}"/>
          </ac:spMkLst>
        </pc:spChg>
        <pc:spChg chg="add mod">
          <ac:chgData name="瓜田 圭佑" userId="S::2101145@s.asojuku.ac.jp::099644a5-c140-4d5e-8685-a88363633390" providerId="AD" clId="Web-{F70FD594-9BC9-4537-98A3-6DF15C196C17}" dt="2022-12-15T21:39:30.177" v="694" actId="20577"/>
          <ac:spMkLst>
            <pc:docMk/>
            <pc:sldMk cId="616364586" sldId="271"/>
            <ac:spMk id="11" creationId="{EA616D34-4D81-19E8-AC17-B9E9819429CD}"/>
          </ac:spMkLst>
        </pc:spChg>
        <pc:spChg chg="add mod">
          <ac:chgData name="瓜田 圭佑" userId="S::2101145@s.asojuku.ac.jp::099644a5-c140-4d5e-8685-a88363633390" providerId="AD" clId="Web-{F70FD594-9BC9-4537-98A3-6DF15C196C17}" dt="2022-12-15T21:35:38.071" v="588" actId="1076"/>
          <ac:spMkLst>
            <pc:docMk/>
            <pc:sldMk cId="616364586" sldId="271"/>
            <ac:spMk id="12" creationId="{699B2829-76A0-5A20-AC71-797A9D862013}"/>
          </ac:spMkLst>
        </pc:spChg>
        <pc:spChg chg="add mod">
          <ac:chgData name="瓜田 圭佑" userId="S::2101145@s.asojuku.ac.jp::099644a5-c140-4d5e-8685-a88363633390" providerId="AD" clId="Web-{F70FD594-9BC9-4537-98A3-6DF15C196C17}" dt="2022-12-15T21:41:42.867" v="794" actId="20577"/>
          <ac:spMkLst>
            <pc:docMk/>
            <pc:sldMk cId="616364586" sldId="271"/>
            <ac:spMk id="13" creationId="{FE12F490-7E29-3C57-5495-B37E00CA74D6}"/>
          </ac:spMkLst>
        </pc:spChg>
        <pc:spChg chg="add del mod">
          <ac:chgData name="瓜田 圭佑" userId="S::2101145@s.asojuku.ac.jp::099644a5-c140-4d5e-8685-a88363633390" providerId="AD" clId="Web-{F70FD594-9BC9-4537-98A3-6DF15C196C17}" dt="2022-12-15T21:37:33.699" v="634"/>
          <ac:spMkLst>
            <pc:docMk/>
            <pc:sldMk cId="616364586" sldId="271"/>
            <ac:spMk id="14" creationId="{29B459AF-7C52-5986-FF21-74FEEEF6154E}"/>
          </ac:spMkLst>
        </pc:spChg>
      </pc:sldChg>
    </pc:docChg>
  </pc:docChgLst>
  <pc:docChgLst>
    <pc:chgData name="瓜田 圭佑" userId="S::2101145@s.asojuku.ac.jp::099644a5-c140-4d5e-8685-a88363633390" providerId="AD" clId="Web-{88EFD12D-B8C0-4056-8293-1E7852D84D26}"/>
    <pc:docChg chg="addSld delSld modSld sldOrd addMainMaster delMainMaster">
      <pc:chgData name="瓜田 圭佑" userId="S::2101145@s.asojuku.ac.jp::099644a5-c140-4d5e-8685-a88363633390" providerId="AD" clId="Web-{88EFD12D-B8C0-4056-8293-1E7852D84D26}" dt="2022-12-15T21:10:13.250" v="120"/>
      <pc:docMkLst>
        <pc:docMk/>
      </pc:docMkLst>
      <pc:sldChg chg="addSp delSp modSp mod modClrScheme delDesignElem chgLayout">
        <pc:chgData name="瓜田 圭佑" userId="S::2101145@s.asojuku.ac.jp::099644a5-c140-4d5e-8685-a88363633390" providerId="AD" clId="Web-{88EFD12D-B8C0-4056-8293-1E7852D84D26}" dt="2022-12-15T20:59:33.168" v="41"/>
        <pc:sldMkLst>
          <pc:docMk/>
          <pc:sldMk cId="3330259832" sldId="258"/>
        </pc:sldMkLst>
        <pc:spChg chg="mod ord">
          <ac:chgData name="瓜田 圭佑" userId="S::2101145@s.asojuku.ac.jp::099644a5-c140-4d5e-8685-a88363633390" providerId="AD" clId="Web-{88EFD12D-B8C0-4056-8293-1E7852D84D26}" dt="2022-12-15T20:59:33.168" v="41"/>
          <ac:spMkLst>
            <pc:docMk/>
            <pc:sldMk cId="3330259832" sldId="258"/>
            <ac:spMk id="2" creationId="{F6722B14-46F8-4EC6-C05E-91181ECAA654}"/>
          </ac:spMkLst>
        </pc:spChg>
        <pc:spChg chg="mod ord">
          <ac:chgData name="瓜田 圭佑" userId="S::2101145@s.asojuku.ac.jp::099644a5-c140-4d5e-8685-a88363633390" providerId="AD" clId="Web-{88EFD12D-B8C0-4056-8293-1E7852D84D26}" dt="2022-12-15T20:59:33.168" v="41"/>
          <ac:spMkLst>
            <pc:docMk/>
            <pc:sldMk cId="3330259832" sldId="258"/>
            <ac:spMk id="3" creationId="{0692263D-4143-74E1-9C70-6DD42EA18829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9:33.168" v="41"/>
          <ac:spMkLst>
            <pc:docMk/>
            <pc:sldMk cId="3330259832" sldId="258"/>
            <ac:spMk id="49" creationId="{E2CFBC99-FB8F-41F7-A81D-A5288D688D79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9:33.168" v="41"/>
          <ac:spMkLst>
            <pc:docMk/>
            <pc:sldMk cId="3330259832" sldId="258"/>
            <ac:spMk id="61" creationId="{1EF86BFA-9133-4F6B-98BE-1CBB87EB62F5}"/>
          </ac:spMkLst>
        </pc:spChg>
      </pc:sldChg>
      <pc:sldChg chg="addSp delSp modSp mod setBg modClrScheme setClrOvrMap modShow chgLayout">
        <pc:chgData name="瓜田 圭佑" userId="S::2101145@s.asojuku.ac.jp::099644a5-c140-4d5e-8685-a88363633390" providerId="AD" clId="Web-{88EFD12D-B8C0-4056-8293-1E7852D84D26}" dt="2022-12-15T21:02:09.718" v="65"/>
        <pc:sldMkLst>
          <pc:docMk/>
          <pc:sldMk cId="672579713" sldId="259"/>
        </pc:sldMkLst>
        <pc:spChg chg="mod ord">
          <ac:chgData name="瓜田 圭佑" userId="S::2101145@s.asojuku.ac.jp::099644a5-c140-4d5e-8685-a88363633390" providerId="AD" clId="Web-{88EFD12D-B8C0-4056-8293-1E7852D84D26}" dt="2022-12-15T21:02:09.718" v="65"/>
          <ac:spMkLst>
            <pc:docMk/>
            <pc:sldMk cId="672579713" sldId="259"/>
            <ac:spMk id="4" creationId="{3352F5D4-6B54-2F4B-2B9E-031F14C71A22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27.678" v="11"/>
          <ac:spMkLst>
            <pc:docMk/>
            <pc:sldMk cId="672579713" sldId="259"/>
            <ac:spMk id="9" creationId="{8A7BA06D-B3FF-4E91-8639-B4569AE3AA23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27.678" v="11"/>
          <ac:spMkLst>
            <pc:docMk/>
            <pc:sldMk cId="672579713" sldId="259"/>
            <ac:spMk id="11" creationId="{2B30C86D-5A07-48BC-9C9D-6F9A2DB1E9E1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27.678" v="11"/>
          <ac:spMkLst>
            <pc:docMk/>
            <pc:sldMk cId="672579713" sldId="259"/>
            <ac:spMk id="13" creationId="{DCE1AED4-C7FF-4468-BF54-4470A0A3E283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27.678" v="11"/>
          <ac:spMkLst>
            <pc:docMk/>
            <pc:sldMk cId="672579713" sldId="259"/>
            <ac:spMk id="15" creationId="{BDE94FAB-AA60-43B4-A2C3-3A940B9A951A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0.100" v="13"/>
          <ac:spMkLst>
            <pc:docMk/>
            <pc:sldMk cId="672579713" sldId="259"/>
            <ac:spMk id="17" creationId="{CF860788-3A6A-45A3-B3F1-06F159665603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0.100" v="13"/>
          <ac:spMkLst>
            <pc:docMk/>
            <pc:sldMk cId="672579713" sldId="259"/>
            <ac:spMk id="18" creationId="{8A7BA06D-B3FF-4E91-8639-B4569AE3AA23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0.100" v="13"/>
          <ac:spMkLst>
            <pc:docMk/>
            <pc:sldMk cId="672579713" sldId="259"/>
            <ac:spMk id="19" creationId="{DF1E3393-B852-4883-B778-ED3525112942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0.100" v="13"/>
          <ac:spMkLst>
            <pc:docMk/>
            <pc:sldMk cId="672579713" sldId="259"/>
            <ac:spMk id="20" creationId="{2B30C86D-5A07-48BC-9C9D-6F9A2DB1E9E1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0.100" v="13"/>
          <ac:spMkLst>
            <pc:docMk/>
            <pc:sldMk cId="672579713" sldId="259"/>
            <ac:spMk id="21" creationId="{39853D09-4205-4CC7-83EB-288E886AC9E4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0.100" v="13"/>
          <ac:spMkLst>
            <pc:docMk/>
            <pc:sldMk cId="672579713" sldId="259"/>
            <ac:spMk id="22" creationId="{2B577FF9-3543-4875-815D-3D87BD8A2002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0.100" v="13"/>
          <ac:spMkLst>
            <pc:docMk/>
            <pc:sldMk cId="672579713" sldId="259"/>
            <ac:spMk id="23" creationId="{0D040B79-3E73-4A31-840D-D6B9C9FDFC46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0.100" v="13"/>
          <ac:spMkLst>
            <pc:docMk/>
            <pc:sldMk cId="672579713" sldId="259"/>
            <ac:spMk id="24" creationId="{F5569EEC-E12F-4856-B407-02B2813A4AA5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0.100" v="13"/>
          <ac:spMkLst>
            <pc:docMk/>
            <pc:sldMk cId="672579713" sldId="259"/>
            <ac:spMk id="25" creationId="{156C6AE5-3F8B-42AC-9EA4-1B686A11E93F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2.522" v="15"/>
          <ac:spMkLst>
            <pc:docMk/>
            <pc:sldMk cId="672579713" sldId="259"/>
            <ac:spMk id="27" creationId="{8A7BA06D-B3FF-4E91-8639-B4569AE3AA23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2.522" v="15"/>
          <ac:spMkLst>
            <pc:docMk/>
            <pc:sldMk cId="672579713" sldId="259"/>
            <ac:spMk id="28" creationId="{2B30C86D-5A07-48BC-9C9D-6F9A2DB1E9E1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2.522" v="15"/>
          <ac:spMkLst>
            <pc:docMk/>
            <pc:sldMk cId="672579713" sldId="259"/>
            <ac:spMk id="29" creationId="{DCE1AED4-C7FF-4468-BF54-4470A0A3E283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2.522" v="15"/>
          <ac:spMkLst>
            <pc:docMk/>
            <pc:sldMk cId="672579713" sldId="259"/>
            <ac:spMk id="30" creationId="{BDE94FAB-AA60-43B4-A2C3-3A940B9A951A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4.912" v="17"/>
          <ac:spMkLst>
            <pc:docMk/>
            <pc:sldMk cId="672579713" sldId="259"/>
            <ac:spMk id="32" creationId="{8A7BA06D-B3FF-4E91-8639-B4569AE3AA23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4.912" v="17"/>
          <ac:spMkLst>
            <pc:docMk/>
            <pc:sldMk cId="672579713" sldId="259"/>
            <ac:spMk id="33" creationId="{2B30C86D-5A07-48BC-9C9D-6F9A2DB1E9E1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4.912" v="17"/>
          <ac:spMkLst>
            <pc:docMk/>
            <pc:sldMk cId="672579713" sldId="259"/>
            <ac:spMk id="34" creationId="{0671A8AE-40A1-4631-A6B8-581AFF065482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4.912" v="17"/>
          <ac:spMkLst>
            <pc:docMk/>
            <pc:sldMk cId="672579713" sldId="259"/>
            <ac:spMk id="35" creationId="{A44CD100-6267-4E62-AA64-2182A3A6A1C0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7.522" v="19"/>
          <ac:spMkLst>
            <pc:docMk/>
            <pc:sldMk cId="672579713" sldId="259"/>
            <ac:spMk id="37" creationId="{8A7BA06D-B3FF-4E91-8639-B4569AE3AA23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7.522" v="19"/>
          <ac:spMkLst>
            <pc:docMk/>
            <pc:sldMk cId="672579713" sldId="259"/>
            <ac:spMk id="38" creationId="{2B30C86D-5A07-48BC-9C9D-6F9A2DB1E9E1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7.522" v="19"/>
          <ac:spMkLst>
            <pc:docMk/>
            <pc:sldMk cId="672579713" sldId="259"/>
            <ac:spMk id="39" creationId="{DCE1AED4-C7FF-4468-BF54-4470A0A3E283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7.522" v="19"/>
          <ac:spMkLst>
            <pc:docMk/>
            <pc:sldMk cId="672579713" sldId="259"/>
            <ac:spMk id="40" creationId="{BDE94FAB-AA60-43B4-A2C3-3A940B9A951A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9.834" v="21"/>
          <ac:spMkLst>
            <pc:docMk/>
            <pc:sldMk cId="672579713" sldId="259"/>
            <ac:spMk id="42" creationId="{8A7BA06D-B3FF-4E91-8639-B4569AE3AA23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9.834" v="21"/>
          <ac:spMkLst>
            <pc:docMk/>
            <pc:sldMk cId="672579713" sldId="259"/>
            <ac:spMk id="43" creationId="{2B30C86D-5A07-48BC-9C9D-6F9A2DB1E9E1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9.834" v="21"/>
          <ac:spMkLst>
            <pc:docMk/>
            <pc:sldMk cId="672579713" sldId="259"/>
            <ac:spMk id="44" creationId="{2B577FF9-3543-4875-815D-3D87BD8A2002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9.834" v="21"/>
          <ac:spMkLst>
            <pc:docMk/>
            <pc:sldMk cId="672579713" sldId="259"/>
            <ac:spMk id="45" creationId="{F5569EEC-E12F-4856-B407-02B2813A4AA5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9.834" v="21"/>
          <ac:spMkLst>
            <pc:docMk/>
            <pc:sldMk cId="672579713" sldId="259"/>
            <ac:spMk id="46" creationId="{CF860788-3A6A-45A3-B3F1-06F159665603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9.834" v="21"/>
          <ac:spMkLst>
            <pc:docMk/>
            <pc:sldMk cId="672579713" sldId="259"/>
            <ac:spMk id="47" creationId="{DF1E3393-B852-4883-B778-ED3525112942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9.834" v="21"/>
          <ac:spMkLst>
            <pc:docMk/>
            <pc:sldMk cId="672579713" sldId="259"/>
            <ac:spMk id="48" creationId="{39853D09-4205-4CC7-83EB-288E886AC9E4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9.834" v="21"/>
          <ac:spMkLst>
            <pc:docMk/>
            <pc:sldMk cId="672579713" sldId="259"/>
            <ac:spMk id="49" creationId="{0D040B79-3E73-4A31-840D-D6B9C9FDFC46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39.834" v="21"/>
          <ac:spMkLst>
            <pc:docMk/>
            <pc:sldMk cId="672579713" sldId="259"/>
            <ac:spMk id="50" creationId="{156C6AE5-3F8B-42AC-9EA4-1B686A11E93F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48.600" v="23"/>
          <ac:spMkLst>
            <pc:docMk/>
            <pc:sldMk cId="672579713" sldId="259"/>
            <ac:spMk id="52" creationId="{8A7BA06D-B3FF-4E91-8639-B4569AE3AA23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48.600" v="23"/>
          <ac:spMkLst>
            <pc:docMk/>
            <pc:sldMk cId="672579713" sldId="259"/>
            <ac:spMk id="53" creationId="{2B30C86D-5A07-48BC-9C9D-6F9A2DB1E9E1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48.600" v="23"/>
          <ac:spMkLst>
            <pc:docMk/>
            <pc:sldMk cId="672579713" sldId="259"/>
            <ac:spMk id="54" creationId="{0671A8AE-40A1-4631-A6B8-581AFF065482}"/>
          </ac:spMkLst>
        </pc:spChg>
        <pc:spChg chg="add del">
          <ac:chgData name="瓜田 圭佑" userId="S::2101145@s.asojuku.ac.jp::099644a5-c140-4d5e-8685-a88363633390" providerId="AD" clId="Web-{88EFD12D-B8C0-4056-8293-1E7852D84D26}" dt="2022-12-15T20:55:48.600" v="23"/>
          <ac:spMkLst>
            <pc:docMk/>
            <pc:sldMk cId="672579713" sldId="259"/>
            <ac:spMk id="55" creationId="{A44CD100-6267-4E62-AA64-2182A3A6A1C0}"/>
          </ac:spMkLst>
        </pc:spChg>
        <pc:picChg chg="add del mod">
          <ac:chgData name="瓜田 圭佑" userId="S::2101145@s.asojuku.ac.jp::099644a5-c140-4d5e-8685-a88363633390" providerId="AD" clId="Web-{88EFD12D-B8C0-4056-8293-1E7852D84D26}" dt="2022-12-15T20:57:08.914" v="24"/>
          <ac:picMkLst>
            <pc:docMk/>
            <pc:sldMk cId="672579713" sldId="259"/>
            <ac:picMk id="2" creationId="{3E7D9297-B356-665B-FD73-5263020B568F}"/>
          </ac:picMkLst>
        </pc:picChg>
        <pc:picChg chg="del">
          <ac:chgData name="瓜田 圭佑" userId="S::2101145@s.asojuku.ac.jp::099644a5-c140-4d5e-8685-a88363633390" providerId="AD" clId="Web-{88EFD12D-B8C0-4056-8293-1E7852D84D26}" dt="2022-12-15T20:54:20.395" v="0"/>
          <ac:picMkLst>
            <pc:docMk/>
            <pc:sldMk cId="672579713" sldId="259"/>
            <ac:picMk id="3" creationId="{EAA943CB-F5BA-9B67-64E9-872C6046E861}"/>
          </ac:picMkLst>
        </pc:picChg>
        <pc:picChg chg="add del mod">
          <ac:chgData name="瓜田 圭佑" userId="S::2101145@s.asojuku.ac.jp::099644a5-c140-4d5e-8685-a88363633390" providerId="AD" clId="Web-{88EFD12D-B8C0-4056-8293-1E7852D84D26}" dt="2022-12-15T20:57:12.930" v="26"/>
          <ac:picMkLst>
            <pc:docMk/>
            <pc:sldMk cId="672579713" sldId="259"/>
            <ac:picMk id="5" creationId="{60A0D0F6-DCBF-455D-D04E-DF7915F630D1}"/>
          </ac:picMkLst>
        </pc:picChg>
        <pc:picChg chg="add del mod">
          <ac:chgData name="瓜田 圭佑" userId="S::2101145@s.asojuku.ac.jp::099644a5-c140-4d5e-8685-a88363633390" providerId="AD" clId="Web-{88EFD12D-B8C0-4056-8293-1E7852D84D26}" dt="2022-12-15T20:57:41.431" v="28"/>
          <ac:picMkLst>
            <pc:docMk/>
            <pc:sldMk cId="672579713" sldId="259"/>
            <ac:picMk id="6" creationId="{029F05F7-640A-11B0-0D8C-086EA48BBD51}"/>
          </ac:picMkLst>
        </pc:picChg>
        <pc:picChg chg="add del mod">
          <ac:chgData name="瓜田 圭佑" userId="S::2101145@s.asojuku.ac.jp::099644a5-c140-4d5e-8685-a88363633390" providerId="AD" clId="Web-{88EFD12D-B8C0-4056-8293-1E7852D84D26}" dt="2022-12-15T20:57:53.728" v="30"/>
          <ac:picMkLst>
            <pc:docMk/>
            <pc:sldMk cId="672579713" sldId="259"/>
            <ac:picMk id="7" creationId="{4166CE74-CA02-F723-857F-F1FFA9B49D6E}"/>
          </ac:picMkLst>
        </pc:picChg>
        <pc:picChg chg="add mod">
          <ac:chgData name="瓜田 圭佑" userId="S::2101145@s.asojuku.ac.jp::099644a5-c140-4d5e-8685-a88363633390" providerId="AD" clId="Web-{88EFD12D-B8C0-4056-8293-1E7852D84D26}" dt="2022-12-15T21:01:53.874" v="62" actId="1076"/>
          <ac:picMkLst>
            <pc:docMk/>
            <pc:sldMk cId="672579713" sldId="259"/>
            <ac:picMk id="8" creationId="{1C17811F-675A-9632-B548-93635E24BE83}"/>
          </ac:picMkLst>
        </pc:picChg>
      </pc:sldChg>
      <pc:sldChg chg="mod modClrScheme chgLayout">
        <pc:chgData name="瓜田 圭佑" userId="S::2101145@s.asojuku.ac.jp::099644a5-c140-4d5e-8685-a88363633390" providerId="AD" clId="Web-{88EFD12D-B8C0-4056-8293-1E7852D84D26}" dt="2022-12-15T20:59:33.168" v="41"/>
        <pc:sldMkLst>
          <pc:docMk/>
          <pc:sldMk cId="1626333539" sldId="260"/>
        </pc:sldMkLst>
      </pc:sldChg>
      <pc:sldChg chg="mod modClrScheme chgLayout">
        <pc:chgData name="瓜田 圭佑" userId="S::2101145@s.asojuku.ac.jp::099644a5-c140-4d5e-8685-a88363633390" providerId="AD" clId="Web-{88EFD12D-B8C0-4056-8293-1E7852D84D26}" dt="2022-12-15T20:59:33.168" v="41"/>
        <pc:sldMkLst>
          <pc:docMk/>
          <pc:sldMk cId="3972174579" sldId="261"/>
        </pc:sldMkLst>
      </pc:sldChg>
      <pc:sldChg chg="mod modClrScheme chgLayout">
        <pc:chgData name="瓜田 圭佑" userId="S::2101145@s.asojuku.ac.jp::099644a5-c140-4d5e-8685-a88363633390" providerId="AD" clId="Web-{88EFD12D-B8C0-4056-8293-1E7852D84D26}" dt="2022-12-15T20:59:33.168" v="41"/>
        <pc:sldMkLst>
          <pc:docMk/>
          <pc:sldMk cId="497972295" sldId="262"/>
        </pc:sldMkLst>
      </pc:sldChg>
      <pc:sldChg chg="mod modClrScheme chgLayout">
        <pc:chgData name="瓜田 圭佑" userId="S::2101145@s.asojuku.ac.jp::099644a5-c140-4d5e-8685-a88363633390" providerId="AD" clId="Web-{88EFD12D-B8C0-4056-8293-1E7852D84D26}" dt="2022-12-15T20:59:33.168" v="41"/>
        <pc:sldMkLst>
          <pc:docMk/>
          <pc:sldMk cId="664025238" sldId="263"/>
        </pc:sldMkLst>
      </pc:sldChg>
      <pc:sldChg chg="modSp add replId">
        <pc:chgData name="瓜田 圭佑" userId="S::2101145@s.asojuku.ac.jp::099644a5-c140-4d5e-8685-a88363633390" providerId="AD" clId="Web-{88EFD12D-B8C0-4056-8293-1E7852D84D26}" dt="2022-12-15T21:06:37.994" v="98" actId="14100"/>
        <pc:sldMkLst>
          <pc:docMk/>
          <pc:sldMk cId="3157504233" sldId="264"/>
        </pc:sldMkLst>
        <pc:spChg chg="mod">
          <ac:chgData name="瓜田 圭佑" userId="S::2101145@s.asojuku.ac.jp::099644a5-c140-4d5e-8685-a88363633390" providerId="AD" clId="Web-{88EFD12D-B8C0-4056-8293-1E7852D84D26}" dt="2022-12-15T21:06:37.994" v="98" actId="14100"/>
          <ac:spMkLst>
            <pc:docMk/>
            <pc:sldMk cId="3157504233" sldId="264"/>
            <ac:spMk id="4" creationId="{3352F5D4-6B54-2F4B-2B9E-031F14C71A22}"/>
          </ac:spMkLst>
        </pc:spChg>
      </pc:sldChg>
      <pc:sldChg chg="addSp delSp modSp add replId">
        <pc:chgData name="瓜田 圭佑" userId="S::2101145@s.asojuku.ac.jp::099644a5-c140-4d5e-8685-a88363633390" providerId="AD" clId="Web-{88EFD12D-B8C0-4056-8293-1E7852D84D26}" dt="2022-12-15T21:04:15.268" v="78" actId="14100"/>
        <pc:sldMkLst>
          <pc:docMk/>
          <pc:sldMk cId="953864767" sldId="265"/>
        </pc:sldMkLst>
        <pc:spChg chg="mod">
          <ac:chgData name="瓜田 圭佑" userId="S::2101145@s.asojuku.ac.jp::099644a5-c140-4d5e-8685-a88363633390" providerId="AD" clId="Web-{88EFD12D-B8C0-4056-8293-1E7852D84D26}" dt="2022-12-15T21:02:22.687" v="67" actId="20577"/>
          <ac:spMkLst>
            <pc:docMk/>
            <pc:sldMk cId="953864767" sldId="265"/>
            <ac:spMk id="4" creationId="{3352F5D4-6B54-2F4B-2B9E-031F14C71A22}"/>
          </ac:spMkLst>
        </pc:spChg>
        <pc:picChg chg="add mod">
          <ac:chgData name="瓜田 圭佑" userId="S::2101145@s.asojuku.ac.jp::099644a5-c140-4d5e-8685-a88363633390" providerId="AD" clId="Web-{88EFD12D-B8C0-4056-8293-1E7852D84D26}" dt="2022-12-15T21:04:15.268" v="78" actId="14100"/>
          <ac:picMkLst>
            <pc:docMk/>
            <pc:sldMk cId="953864767" sldId="265"/>
            <ac:picMk id="2" creationId="{CCF05936-82D9-1061-1B5D-018D5FE81935}"/>
          </ac:picMkLst>
        </pc:picChg>
        <pc:picChg chg="del">
          <ac:chgData name="瓜田 圭佑" userId="S::2101145@s.asojuku.ac.jp::099644a5-c140-4d5e-8685-a88363633390" providerId="AD" clId="Web-{88EFD12D-B8C0-4056-8293-1E7852D84D26}" dt="2022-12-15T21:03:33.361" v="69"/>
          <ac:picMkLst>
            <pc:docMk/>
            <pc:sldMk cId="953864767" sldId="265"/>
            <ac:picMk id="8" creationId="{1C17811F-675A-9632-B548-93635E24BE83}"/>
          </ac:picMkLst>
        </pc:picChg>
      </pc:sldChg>
      <pc:sldChg chg="addSp delSp modSp add replId">
        <pc:chgData name="瓜田 圭佑" userId="S::2101145@s.asojuku.ac.jp::099644a5-c140-4d5e-8685-a88363633390" providerId="AD" clId="Web-{88EFD12D-B8C0-4056-8293-1E7852D84D26}" dt="2022-12-15T21:06:21.385" v="96" actId="1076"/>
        <pc:sldMkLst>
          <pc:docMk/>
          <pc:sldMk cId="3551417248" sldId="266"/>
        </pc:sldMkLst>
        <pc:spChg chg="mod">
          <ac:chgData name="瓜田 圭佑" userId="S::2101145@s.asojuku.ac.jp::099644a5-c140-4d5e-8685-a88363633390" providerId="AD" clId="Web-{88EFD12D-B8C0-4056-8293-1E7852D84D26}" dt="2022-12-15T21:04:32.128" v="85" actId="14100"/>
          <ac:spMkLst>
            <pc:docMk/>
            <pc:sldMk cId="3551417248" sldId="266"/>
            <ac:spMk id="4" creationId="{3352F5D4-6B54-2F4B-2B9E-031F14C71A22}"/>
          </ac:spMkLst>
        </pc:spChg>
        <pc:picChg chg="add mod">
          <ac:chgData name="瓜田 圭佑" userId="S::2101145@s.asojuku.ac.jp::099644a5-c140-4d5e-8685-a88363633390" providerId="AD" clId="Web-{88EFD12D-B8C0-4056-8293-1E7852D84D26}" dt="2022-12-15T21:06:21.385" v="96" actId="1076"/>
          <ac:picMkLst>
            <pc:docMk/>
            <pc:sldMk cId="3551417248" sldId="266"/>
            <ac:picMk id="2" creationId="{782335D7-8D4F-C5D2-8AEB-597E60E9016D}"/>
          </ac:picMkLst>
        </pc:picChg>
        <pc:picChg chg="del">
          <ac:chgData name="瓜田 圭佑" userId="S::2101145@s.asojuku.ac.jp::099644a5-c140-4d5e-8685-a88363633390" providerId="AD" clId="Web-{88EFD12D-B8C0-4056-8293-1E7852D84D26}" dt="2022-12-15T21:05:29.540" v="86"/>
          <ac:picMkLst>
            <pc:docMk/>
            <pc:sldMk cId="3551417248" sldId="266"/>
            <ac:picMk id="8" creationId="{1C17811F-675A-9632-B548-93635E24BE83}"/>
          </ac:picMkLst>
        </pc:picChg>
      </pc:sldChg>
      <pc:sldChg chg="addSp delSp modSp add replId">
        <pc:chgData name="瓜田 圭佑" userId="S::2101145@s.asojuku.ac.jp::099644a5-c140-4d5e-8685-a88363633390" providerId="AD" clId="Web-{88EFD12D-B8C0-4056-8293-1E7852D84D26}" dt="2022-12-15T21:07:59.965" v="108"/>
        <pc:sldMkLst>
          <pc:docMk/>
          <pc:sldMk cId="332348786" sldId="267"/>
        </pc:sldMkLst>
        <pc:spChg chg="mod">
          <ac:chgData name="瓜田 圭佑" userId="S::2101145@s.asojuku.ac.jp::099644a5-c140-4d5e-8685-a88363633390" providerId="AD" clId="Web-{88EFD12D-B8C0-4056-8293-1E7852D84D26}" dt="2022-12-15T21:06:45.948" v="100" actId="20577"/>
          <ac:spMkLst>
            <pc:docMk/>
            <pc:sldMk cId="332348786" sldId="267"/>
            <ac:spMk id="4" creationId="{3352F5D4-6B54-2F4B-2B9E-031F14C71A22}"/>
          </ac:spMkLst>
        </pc:spChg>
        <pc:picChg chg="del">
          <ac:chgData name="瓜田 圭佑" userId="S::2101145@s.asojuku.ac.jp::099644a5-c140-4d5e-8685-a88363633390" providerId="AD" clId="Web-{88EFD12D-B8C0-4056-8293-1E7852D84D26}" dt="2022-12-15T21:06:48.385" v="101"/>
          <ac:picMkLst>
            <pc:docMk/>
            <pc:sldMk cId="332348786" sldId="267"/>
            <ac:picMk id="2" creationId="{782335D7-8D4F-C5D2-8AEB-597E60E9016D}"/>
          </ac:picMkLst>
        </pc:picChg>
        <pc:picChg chg="add del mod">
          <ac:chgData name="瓜田 圭佑" userId="S::2101145@s.asojuku.ac.jp::099644a5-c140-4d5e-8685-a88363633390" providerId="AD" clId="Web-{88EFD12D-B8C0-4056-8293-1E7852D84D26}" dt="2022-12-15T21:07:28.527" v="103"/>
          <ac:picMkLst>
            <pc:docMk/>
            <pc:sldMk cId="332348786" sldId="267"/>
            <ac:picMk id="3" creationId="{54840D3E-62D0-0CF1-8724-0275FF0EE5CD}"/>
          </ac:picMkLst>
        </pc:picChg>
        <pc:picChg chg="add mod">
          <ac:chgData name="瓜田 圭佑" userId="S::2101145@s.asojuku.ac.jp::099644a5-c140-4d5e-8685-a88363633390" providerId="AD" clId="Web-{88EFD12D-B8C0-4056-8293-1E7852D84D26}" dt="2022-12-15T21:07:59.965" v="108"/>
          <ac:picMkLst>
            <pc:docMk/>
            <pc:sldMk cId="332348786" sldId="267"/>
            <ac:picMk id="5" creationId="{5D4564EA-BC22-190C-2E00-7BC0DD9EFF8F}"/>
          </ac:picMkLst>
        </pc:picChg>
      </pc:sldChg>
      <pc:sldChg chg="delSp modSp add replId">
        <pc:chgData name="瓜田 圭佑" userId="S::2101145@s.asojuku.ac.jp::099644a5-c140-4d5e-8685-a88363633390" providerId="AD" clId="Web-{88EFD12D-B8C0-4056-8293-1E7852D84D26}" dt="2022-12-15T21:08:30.372" v="114"/>
        <pc:sldMkLst>
          <pc:docMk/>
          <pc:sldMk cId="1947459449" sldId="268"/>
        </pc:sldMkLst>
        <pc:spChg chg="mod">
          <ac:chgData name="瓜田 圭佑" userId="S::2101145@s.asojuku.ac.jp::099644a5-c140-4d5e-8685-a88363633390" providerId="AD" clId="Web-{88EFD12D-B8C0-4056-8293-1E7852D84D26}" dt="2022-12-15T21:08:23.513" v="113" actId="20577"/>
          <ac:spMkLst>
            <pc:docMk/>
            <pc:sldMk cId="1947459449" sldId="268"/>
            <ac:spMk id="4" creationId="{3352F5D4-6B54-2F4B-2B9E-031F14C71A22}"/>
          </ac:spMkLst>
        </pc:spChg>
        <pc:picChg chg="del">
          <ac:chgData name="瓜田 圭佑" userId="S::2101145@s.asojuku.ac.jp::099644a5-c140-4d5e-8685-a88363633390" providerId="AD" clId="Web-{88EFD12D-B8C0-4056-8293-1E7852D84D26}" dt="2022-12-15T21:08:30.372" v="114"/>
          <ac:picMkLst>
            <pc:docMk/>
            <pc:sldMk cId="1947459449" sldId="268"/>
            <ac:picMk id="5" creationId="{5D4564EA-BC22-190C-2E00-7BC0DD9EFF8F}"/>
          </ac:picMkLst>
        </pc:picChg>
      </pc:sldChg>
      <pc:sldChg chg="new ord">
        <pc:chgData name="瓜田 圭佑" userId="S::2101145@s.asojuku.ac.jp::099644a5-c140-4d5e-8685-a88363633390" providerId="AD" clId="Web-{88EFD12D-B8C0-4056-8293-1E7852D84D26}" dt="2022-12-15T21:09:49.984" v="116"/>
        <pc:sldMkLst>
          <pc:docMk/>
          <pc:sldMk cId="3044980744" sldId="269"/>
        </pc:sldMkLst>
      </pc:sldChg>
      <pc:sldChg chg="new add del">
        <pc:chgData name="瓜田 圭佑" userId="S::2101145@s.asojuku.ac.jp::099644a5-c140-4d5e-8685-a88363633390" providerId="AD" clId="Web-{88EFD12D-B8C0-4056-8293-1E7852D84D26}" dt="2022-12-15T21:10:13.250" v="120"/>
        <pc:sldMkLst>
          <pc:docMk/>
          <pc:sldMk cId="888108399" sldId="270"/>
        </pc:sldMkLst>
      </pc:sldChg>
      <pc:sldMasterChg chg="add del addSldLayout delSldLayout">
        <pc:chgData name="瓜田 圭佑" userId="S::2101145@s.asojuku.ac.jp::099644a5-c140-4d5e-8685-a88363633390" providerId="AD" clId="Web-{88EFD12D-B8C0-4056-8293-1E7852D84D26}" dt="2022-12-15T20:59:33.168" v="41"/>
        <pc:sldMasterMkLst>
          <pc:docMk/>
          <pc:sldMasterMk cId="2975068902" sldId="2147483660"/>
        </pc:sldMasterMkLst>
        <pc:sldLayoutChg chg="add del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2975068902" sldId="2147483660"/>
            <pc:sldLayoutMk cId="3782329598" sldId="2147483661"/>
          </pc:sldLayoutMkLst>
        </pc:sldLayoutChg>
        <pc:sldLayoutChg chg="add del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2975068902" sldId="2147483660"/>
            <pc:sldLayoutMk cId="1826800233" sldId="2147483662"/>
          </pc:sldLayoutMkLst>
        </pc:sldLayoutChg>
        <pc:sldLayoutChg chg="add del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2975068902" sldId="2147483660"/>
            <pc:sldLayoutMk cId="563954620" sldId="2147483663"/>
          </pc:sldLayoutMkLst>
        </pc:sldLayoutChg>
        <pc:sldLayoutChg chg="add del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2975068902" sldId="2147483660"/>
            <pc:sldLayoutMk cId="1105109894" sldId="2147483664"/>
          </pc:sldLayoutMkLst>
        </pc:sldLayoutChg>
        <pc:sldLayoutChg chg="add del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2975068902" sldId="2147483660"/>
            <pc:sldLayoutMk cId="1548316216" sldId="2147483665"/>
          </pc:sldLayoutMkLst>
        </pc:sldLayoutChg>
        <pc:sldLayoutChg chg="add del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2975068902" sldId="2147483660"/>
            <pc:sldLayoutMk cId="846401999" sldId="2147483666"/>
          </pc:sldLayoutMkLst>
        </pc:sldLayoutChg>
        <pc:sldLayoutChg chg="add del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2975068902" sldId="2147483660"/>
            <pc:sldLayoutMk cId="4104177348" sldId="2147483667"/>
          </pc:sldLayoutMkLst>
        </pc:sldLayoutChg>
        <pc:sldLayoutChg chg="add del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2975068902" sldId="2147483660"/>
            <pc:sldLayoutMk cId="1610188371" sldId="2147483668"/>
          </pc:sldLayoutMkLst>
        </pc:sldLayoutChg>
        <pc:sldLayoutChg chg="add del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2975068902" sldId="2147483660"/>
            <pc:sldLayoutMk cId="3665552687" sldId="2147483669"/>
          </pc:sldLayoutMkLst>
        </pc:sldLayoutChg>
        <pc:sldLayoutChg chg="add del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2975068902" sldId="2147483660"/>
            <pc:sldLayoutMk cId="1381133819" sldId="2147483670"/>
          </pc:sldLayoutMkLst>
        </pc:sldLayoutChg>
        <pc:sldLayoutChg chg="add del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2975068902" sldId="2147483660"/>
            <pc:sldLayoutMk cId="2290057711" sldId="2147483671"/>
          </pc:sldLayoutMkLst>
        </pc:sldLayoutChg>
      </pc:sldMasterChg>
      <pc:sldMasterChg chg="add del addSldLayout delSldLayout modSldLayout">
        <pc:chgData name="瓜田 圭佑" userId="S::2101145@s.asojuku.ac.jp::099644a5-c140-4d5e-8685-a88363633390" providerId="AD" clId="Web-{88EFD12D-B8C0-4056-8293-1E7852D84D26}" dt="2022-12-15T20:59:33.168" v="41"/>
        <pc:sldMasterMkLst>
          <pc:docMk/>
          <pc:sldMasterMk cId="3895011179" sldId="2147483672"/>
        </pc:sldMasterMkLst>
        <pc:sldLayoutChg chg="add del mod replId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3895011179" sldId="2147483672"/>
            <pc:sldLayoutMk cId="2965638433" sldId="2147483673"/>
          </pc:sldLayoutMkLst>
        </pc:sldLayoutChg>
        <pc:sldLayoutChg chg="add del mod replId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3895011179" sldId="2147483672"/>
            <pc:sldLayoutMk cId="612906392" sldId="2147483674"/>
          </pc:sldLayoutMkLst>
        </pc:sldLayoutChg>
        <pc:sldLayoutChg chg="add del mod replId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3895011179" sldId="2147483672"/>
            <pc:sldLayoutMk cId="2700425626" sldId="2147483675"/>
          </pc:sldLayoutMkLst>
        </pc:sldLayoutChg>
        <pc:sldLayoutChg chg="add del mod replId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3895011179" sldId="2147483672"/>
            <pc:sldLayoutMk cId="1781429037" sldId="2147483676"/>
          </pc:sldLayoutMkLst>
        </pc:sldLayoutChg>
        <pc:sldLayoutChg chg="add del mod replId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3895011179" sldId="2147483672"/>
            <pc:sldLayoutMk cId="2359601562" sldId="2147483677"/>
          </pc:sldLayoutMkLst>
        </pc:sldLayoutChg>
        <pc:sldLayoutChg chg="add del mod replId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3895011179" sldId="2147483672"/>
            <pc:sldLayoutMk cId="1854494114" sldId="2147483678"/>
          </pc:sldLayoutMkLst>
        </pc:sldLayoutChg>
        <pc:sldLayoutChg chg="add del mod replId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3895011179" sldId="2147483672"/>
            <pc:sldLayoutMk cId="1340995860" sldId="2147483679"/>
          </pc:sldLayoutMkLst>
        </pc:sldLayoutChg>
        <pc:sldLayoutChg chg="add del mod replId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3895011179" sldId="2147483672"/>
            <pc:sldLayoutMk cId="2729978534" sldId="2147483680"/>
          </pc:sldLayoutMkLst>
        </pc:sldLayoutChg>
        <pc:sldLayoutChg chg="add del mod replId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3895011179" sldId="2147483672"/>
            <pc:sldLayoutMk cId="3726408366" sldId="2147483681"/>
          </pc:sldLayoutMkLst>
        </pc:sldLayoutChg>
        <pc:sldLayoutChg chg="add del mod replId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3895011179" sldId="2147483672"/>
            <pc:sldLayoutMk cId="1631114599" sldId="2147483682"/>
          </pc:sldLayoutMkLst>
        </pc:sldLayoutChg>
        <pc:sldLayoutChg chg="add del mod replId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3895011179" sldId="2147483672"/>
            <pc:sldLayoutMk cId="3586290492" sldId="2147483683"/>
          </pc:sldLayoutMkLst>
        </pc:sldLayoutChg>
        <pc:sldLayoutChg chg="add del mod replId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3895011179" sldId="2147483672"/>
            <pc:sldLayoutMk cId="346024230" sldId="2147483684"/>
          </pc:sldLayoutMkLst>
        </pc:sldLayoutChg>
        <pc:sldLayoutChg chg="add del mod replId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3895011179" sldId="2147483672"/>
            <pc:sldLayoutMk cId="281232114" sldId="2147483685"/>
          </pc:sldLayoutMkLst>
        </pc:sldLayoutChg>
        <pc:sldLayoutChg chg="add del mod replId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3895011179" sldId="2147483672"/>
            <pc:sldLayoutMk cId="3993702387" sldId="2147483686"/>
          </pc:sldLayoutMkLst>
        </pc:sldLayoutChg>
        <pc:sldLayoutChg chg="add del mod replId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3895011179" sldId="2147483672"/>
            <pc:sldLayoutMk cId="2904767707" sldId="2147483687"/>
          </pc:sldLayoutMkLst>
        </pc:sldLayoutChg>
        <pc:sldLayoutChg chg="add del mod replId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3895011179" sldId="2147483672"/>
            <pc:sldLayoutMk cId="3276755152" sldId="2147483688"/>
          </pc:sldLayoutMkLst>
        </pc:sldLayoutChg>
        <pc:sldLayoutChg chg="add del mod replId">
          <pc:chgData name="瓜田 圭佑" userId="S::2101145@s.asojuku.ac.jp::099644a5-c140-4d5e-8685-a88363633390" providerId="AD" clId="Web-{88EFD12D-B8C0-4056-8293-1E7852D84D26}" dt="2022-12-15T20:59:33.168" v="41"/>
          <pc:sldLayoutMkLst>
            <pc:docMk/>
            <pc:sldMasterMk cId="3895011179" sldId="2147483672"/>
            <pc:sldLayoutMk cId="495434314" sldId="2147483689"/>
          </pc:sldLayoutMkLst>
        </pc:sldLayoutChg>
      </pc:sldMasterChg>
    </pc:docChg>
  </pc:docChgLst>
  <pc:docChgLst>
    <pc:chgData name="酒見 康雅" userId="b28be85a-3c64-4f4c-94ee-973812ac0328" providerId="ADAL" clId="{41DDE24A-5838-B742-946E-B9B5704FF207}"/>
    <pc:docChg chg="modSld">
      <pc:chgData name="酒見 康雅" userId="b28be85a-3c64-4f4c-94ee-973812ac0328" providerId="ADAL" clId="{41DDE24A-5838-B742-946E-B9B5704FF207}" dt="2022-12-16T00:43:37.327" v="91" actId="20577"/>
      <pc:docMkLst>
        <pc:docMk/>
      </pc:docMkLst>
      <pc:sldChg chg="modSp mod">
        <pc:chgData name="酒見 康雅" userId="b28be85a-3c64-4f4c-94ee-973812ac0328" providerId="ADAL" clId="{41DDE24A-5838-B742-946E-B9B5704FF207}" dt="2022-12-16T00:43:37.327" v="91" actId="20577"/>
        <pc:sldMkLst>
          <pc:docMk/>
          <pc:sldMk cId="3590320262" sldId="270"/>
        </pc:sldMkLst>
        <pc:spChg chg="mod">
          <ac:chgData name="酒見 康雅" userId="b28be85a-3c64-4f4c-94ee-973812ac0328" providerId="ADAL" clId="{41DDE24A-5838-B742-946E-B9B5704FF207}" dt="2022-12-16T00:43:37.327" v="91" actId="20577"/>
          <ac:spMkLst>
            <pc:docMk/>
            <pc:sldMk cId="3590320262" sldId="270"/>
            <ac:spMk id="10" creationId="{4A8F8155-1F67-5897-CBDD-5AFC62E8E20C}"/>
          </ac:spMkLst>
        </pc:spChg>
      </pc:sldChg>
    </pc:docChg>
  </pc:docChgLst>
  <pc:docChgLst>
    <pc:chgData name="藤原 玲瑛" userId="c25aba9b3837bb18" providerId="LiveId" clId="{55C3B503-545C-4936-9A2B-303D3C04B1A8}"/>
    <pc:docChg chg="modSld sldOrd">
      <pc:chgData name="藤原 玲瑛" userId="c25aba9b3837bb18" providerId="LiveId" clId="{55C3B503-545C-4936-9A2B-303D3C04B1A8}" dt="2022-12-15T16:39:11.647" v="203" actId="113"/>
      <pc:docMkLst>
        <pc:docMk/>
      </pc:docMkLst>
      <pc:sldChg chg="ord">
        <pc:chgData name="藤原 玲瑛" userId="c25aba9b3837bb18" providerId="LiveId" clId="{55C3B503-545C-4936-9A2B-303D3C04B1A8}" dt="2022-12-15T16:23:15.522" v="1"/>
        <pc:sldMkLst>
          <pc:docMk/>
          <pc:sldMk cId="3330259832" sldId="258"/>
        </pc:sldMkLst>
      </pc:sldChg>
      <pc:sldChg chg="addSp delSp modSp mod">
        <pc:chgData name="藤原 玲瑛" userId="c25aba9b3837bb18" providerId="LiveId" clId="{55C3B503-545C-4936-9A2B-303D3C04B1A8}" dt="2022-12-15T16:34:31.991" v="35" actId="113"/>
        <pc:sldMkLst>
          <pc:docMk/>
          <pc:sldMk cId="672579713" sldId="259"/>
        </pc:sldMkLst>
        <pc:spChg chg="add del mod">
          <ac:chgData name="藤原 玲瑛" userId="c25aba9b3837bb18" providerId="LiveId" clId="{55C3B503-545C-4936-9A2B-303D3C04B1A8}" dt="2022-12-15T16:33:35.976" v="9"/>
          <ac:spMkLst>
            <pc:docMk/>
            <pc:sldMk cId="672579713" sldId="259"/>
            <ac:spMk id="2" creationId="{340C3418-BF8E-D8E0-8F2D-269A9F0F1969}"/>
          </ac:spMkLst>
        </pc:spChg>
        <pc:spChg chg="add mod">
          <ac:chgData name="藤原 玲瑛" userId="c25aba9b3837bb18" providerId="LiveId" clId="{55C3B503-545C-4936-9A2B-303D3C04B1A8}" dt="2022-12-15T16:34:31.991" v="35" actId="113"/>
          <ac:spMkLst>
            <pc:docMk/>
            <pc:sldMk cId="672579713" sldId="259"/>
            <ac:spMk id="4" creationId="{3352F5D4-6B54-2F4B-2B9E-031F14C71A22}"/>
          </ac:spMkLst>
        </pc:spChg>
        <pc:picChg chg="mod">
          <ac:chgData name="藤原 玲瑛" userId="c25aba9b3837bb18" providerId="LiveId" clId="{55C3B503-545C-4936-9A2B-303D3C04B1A8}" dt="2022-12-15T16:33:34.274" v="7" actId="1076"/>
          <ac:picMkLst>
            <pc:docMk/>
            <pc:sldMk cId="672579713" sldId="259"/>
            <ac:picMk id="3" creationId="{EAA943CB-F5BA-9B67-64E9-872C6046E861}"/>
          </ac:picMkLst>
        </pc:picChg>
      </pc:sldChg>
      <pc:sldChg chg="addSp modSp mod">
        <pc:chgData name="藤原 玲瑛" userId="c25aba9b3837bb18" providerId="LiveId" clId="{55C3B503-545C-4936-9A2B-303D3C04B1A8}" dt="2022-12-15T16:36:49.930" v="103" actId="20577"/>
        <pc:sldMkLst>
          <pc:docMk/>
          <pc:sldMk cId="1626333539" sldId="260"/>
        </pc:sldMkLst>
        <pc:spChg chg="add mod">
          <ac:chgData name="藤原 玲瑛" userId="c25aba9b3837bb18" providerId="LiveId" clId="{55C3B503-545C-4936-9A2B-303D3C04B1A8}" dt="2022-12-15T16:36:49.930" v="103" actId="20577"/>
          <ac:spMkLst>
            <pc:docMk/>
            <pc:sldMk cId="1626333539" sldId="260"/>
            <ac:spMk id="2" creationId="{A3DA038A-7834-B416-AFE8-D76C39FE9B99}"/>
          </ac:spMkLst>
        </pc:spChg>
        <pc:picChg chg="mod">
          <ac:chgData name="藤原 玲瑛" userId="c25aba9b3837bb18" providerId="LiveId" clId="{55C3B503-545C-4936-9A2B-303D3C04B1A8}" dt="2022-12-15T16:36:14.581" v="75" actId="1076"/>
          <ac:picMkLst>
            <pc:docMk/>
            <pc:sldMk cId="1626333539" sldId="260"/>
            <ac:picMk id="3" creationId="{368513A6-BACC-7439-4CA0-472B20A06E3A}"/>
          </ac:picMkLst>
        </pc:picChg>
      </pc:sldChg>
      <pc:sldChg chg="addSp delSp modSp mod">
        <pc:chgData name="藤原 玲瑛" userId="c25aba9b3837bb18" providerId="LiveId" clId="{55C3B503-545C-4936-9A2B-303D3C04B1A8}" dt="2022-12-15T16:37:26.641" v="135" actId="1076"/>
        <pc:sldMkLst>
          <pc:docMk/>
          <pc:sldMk cId="3972174579" sldId="261"/>
        </pc:sldMkLst>
        <pc:spChg chg="add del mod">
          <ac:chgData name="藤原 玲瑛" userId="c25aba9b3837bb18" providerId="LiveId" clId="{55C3B503-545C-4936-9A2B-303D3C04B1A8}" dt="2022-12-15T16:36:41.348" v="90"/>
          <ac:spMkLst>
            <pc:docMk/>
            <pc:sldMk cId="3972174579" sldId="261"/>
            <ac:spMk id="2" creationId="{09ACF538-55A2-EB11-8FC0-DAD823DDF473}"/>
          </ac:spMkLst>
        </pc:spChg>
        <pc:spChg chg="add mod">
          <ac:chgData name="藤原 玲瑛" userId="c25aba9b3837bb18" providerId="LiveId" clId="{55C3B503-545C-4936-9A2B-303D3C04B1A8}" dt="2022-12-15T16:37:26.641" v="135" actId="1076"/>
          <ac:spMkLst>
            <pc:docMk/>
            <pc:sldMk cId="3972174579" sldId="261"/>
            <ac:spMk id="4" creationId="{7BDF11C4-66D4-D0F1-4312-369FFC0A25F1}"/>
          </ac:spMkLst>
        </pc:spChg>
        <pc:picChg chg="mod">
          <ac:chgData name="藤原 玲瑛" userId="c25aba9b3837bb18" providerId="LiveId" clId="{55C3B503-545C-4936-9A2B-303D3C04B1A8}" dt="2022-12-15T16:36:23.642" v="76" actId="1076"/>
          <ac:picMkLst>
            <pc:docMk/>
            <pc:sldMk cId="3972174579" sldId="261"/>
            <ac:picMk id="3" creationId="{B2C0CCF1-B0DE-96AE-9E4A-004EE81E8FF3}"/>
          </ac:picMkLst>
        </pc:picChg>
      </pc:sldChg>
      <pc:sldChg chg="addSp modSp mod">
        <pc:chgData name="藤原 玲瑛" userId="c25aba9b3837bb18" providerId="LiveId" clId="{55C3B503-545C-4936-9A2B-303D3C04B1A8}" dt="2022-12-15T16:38:03.478" v="157" actId="1076"/>
        <pc:sldMkLst>
          <pc:docMk/>
          <pc:sldMk cId="497972295" sldId="262"/>
        </pc:sldMkLst>
        <pc:spChg chg="add mod">
          <ac:chgData name="藤原 玲瑛" userId="c25aba9b3837bb18" providerId="LiveId" clId="{55C3B503-545C-4936-9A2B-303D3C04B1A8}" dt="2022-12-15T16:38:03.478" v="157" actId="1076"/>
          <ac:spMkLst>
            <pc:docMk/>
            <pc:sldMk cId="497972295" sldId="262"/>
            <ac:spMk id="2" creationId="{DB26752F-2BC9-FDE6-92DE-294C55C9D311}"/>
          </ac:spMkLst>
        </pc:spChg>
        <pc:picChg chg="mod">
          <ac:chgData name="藤原 玲瑛" userId="c25aba9b3837bb18" providerId="LiveId" clId="{55C3B503-545C-4936-9A2B-303D3C04B1A8}" dt="2022-12-15T16:37:34.338" v="136" actId="1076"/>
          <ac:picMkLst>
            <pc:docMk/>
            <pc:sldMk cId="497972295" sldId="262"/>
            <ac:picMk id="3" creationId="{B3404607-31BC-1437-3B18-87EE9CEC2267}"/>
          </ac:picMkLst>
        </pc:picChg>
      </pc:sldChg>
      <pc:sldChg chg="addSp modSp mod ord">
        <pc:chgData name="藤原 玲瑛" userId="c25aba9b3837bb18" providerId="LiveId" clId="{55C3B503-545C-4936-9A2B-303D3C04B1A8}" dt="2022-12-15T16:39:11.647" v="203" actId="113"/>
        <pc:sldMkLst>
          <pc:docMk/>
          <pc:sldMk cId="664025238" sldId="263"/>
        </pc:sldMkLst>
        <pc:spChg chg="add mod">
          <ac:chgData name="藤原 玲瑛" userId="c25aba9b3837bb18" providerId="LiveId" clId="{55C3B503-545C-4936-9A2B-303D3C04B1A8}" dt="2022-12-15T16:39:11.647" v="203" actId="113"/>
          <ac:spMkLst>
            <pc:docMk/>
            <pc:sldMk cId="664025238" sldId="263"/>
            <ac:spMk id="2" creationId="{72A3CF11-8E88-2ACE-3755-EC6CE3920982}"/>
          </ac:spMkLst>
        </pc:spChg>
        <pc:picChg chg="mod">
          <ac:chgData name="藤原 玲瑛" userId="c25aba9b3837bb18" providerId="LiveId" clId="{55C3B503-545C-4936-9A2B-303D3C04B1A8}" dt="2022-12-15T16:38:36.896" v="162" actId="1076"/>
          <ac:picMkLst>
            <pc:docMk/>
            <pc:sldMk cId="664025238" sldId="263"/>
            <ac:picMk id="3" creationId="{76820837-8068-BD03-F569-A8CC4FA6EAE3}"/>
          </ac:picMkLst>
        </pc:picChg>
      </pc:sld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2329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1133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0057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6800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3954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5109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12/16/22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8316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12/16/22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6401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12/16/22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4177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0188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5552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cap="none" spc="10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12/16/22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200" cap="none" spc="10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200" cap="none" spc="10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068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400" kern="1200" spc="15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 spc="14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14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 spc="14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14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14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8">
            <a:extLst>
              <a:ext uri="{FF2B5EF4-FFF2-40B4-BE49-F238E27FC236}">
                <a16:creationId xmlns:a16="http://schemas.microsoft.com/office/drawing/2014/main" id="{E2CFBC99-FB8F-41F7-A81D-A5288D688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Yu Mincho Light"/>
              <a:ea typeface="+mn-ea"/>
              <a:cs typeface="+mn-cs"/>
            </a:endParaRPr>
          </a:p>
        </p:txBody>
      </p:sp>
      <p:pic>
        <p:nvPicPr>
          <p:cNvPr id="58" name="ビデオ 57" descr="高層ビルが立ち並ぶ街&#10;&#10;中程度の精度で自動的に生成された説明">
            <a:extLst>
              <a:ext uri="{FF2B5EF4-FFF2-40B4-BE49-F238E27FC236}">
                <a16:creationId xmlns:a16="http://schemas.microsoft.com/office/drawing/2014/main" id="{F88532E4-0741-E32E-51FE-AD56C0FAA7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-1" b="-1"/>
          <a:stretch/>
        </p:blipFill>
        <p:spPr>
          <a:xfrm>
            <a:off x="3068" y="0"/>
            <a:ext cx="12188932" cy="6857990"/>
          </a:xfrm>
          <a:prstGeom prst="rect">
            <a:avLst/>
          </a:prstGeom>
        </p:spPr>
      </p:pic>
      <p:sp>
        <p:nvSpPr>
          <p:cNvPr id="61" name="Rectangle 10">
            <a:extLst>
              <a:ext uri="{FF2B5EF4-FFF2-40B4-BE49-F238E27FC236}">
                <a16:creationId xmlns:a16="http://schemas.microsoft.com/office/drawing/2014/main" id="{1EF86BFA-9133-4F6B-98BE-1CBB87EB6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Yu Mincho Light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6722B14-46F8-4EC6-C05E-91181ECAA6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022" y="4779744"/>
            <a:ext cx="7059399" cy="965193"/>
          </a:xfrm>
        </p:spPr>
        <p:txBody>
          <a:bodyPr anchor="b">
            <a:normAutofit/>
          </a:bodyPr>
          <a:lstStyle/>
          <a:p>
            <a:r>
              <a:rPr kumimoji="1" lang="ja-JP" altLang="en-US" sz="4800" dirty="0">
                <a:latin typeface="Algerian" panose="04020705040A02060702" pitchFamily="82" charset="0"/>
              </a:rPr>
              <a:t>第三回企業様レビュー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692263D-4143-74E1-9C70-6DD42EA188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3631" y="5584617"/>
            <a:ext cx="5147960" cy="839231"/>
          </a:xfrm>
        </p:spPr>
        <p:txBody>
          <a:bodyPr>
            <a:normAutofit/>
          </a:bodyPr>
          <a:lstStyle/>
          <a:p>
            <a:r>
              <a:rPr kumimoji="1" lang="en-US" altLang="ja-JP" sz="3200" dirty="0"/>
              <a:t>Changing.com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330259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8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8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68616E8-CEE8-6F8C-D8E9-9C7E3B1ED699}"/>
              </a:ext>
            </a:extLst>
          </p:cNvPr>
          <p:cNvSpPr txBox="1"/>
          <p:nvPr/>
        </p:nvSpPr>
        <p:spPr>
          <a:xfrm>
            <a:off x="272142" y="235032"/>
            <a:ext cx="498763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3600">
                <a:ea typeface="Yu Mincho Light"/>
              </a:rPr>
              <a:t>システムの流れ</a:t>
            </a:r>
            <a:endParaRPr lang="ja-JP" altLang="en-US" sz="360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267719B-AFCB-5976-822E-724CCEB2F12F}"/>
              </a:ext>
            </a:extLst>
          </p:cNvPr>
          <p:cNvSpPr txBox="1"/>
          <p:nvPr/>
        </p:nvSpPr>
        <p:spPr>
          <a:xfrm>
            <a:off x="1004454" y="1006826"/>
            <a:ext cx="972539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2400">
                <a:ea typeface="Yu Mincho Light"/>
              </a:rPr>
              <a:t>日常の中で浮かんだ様々な不満や改善点をユーザに書き込んでもらう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DB3C4B6-7C45-122E-E84F-97A48F5835E4}"/>
              </a:ext>
            </a:extLst>
          </p:cNvPr>
          <p:cNvSpPr txBox="1"/>
          <p:nvPr/>
        </p:nvSpPr>
        <p:spPr>
          <a:xfrm>
            <a:off x="747156" y="2243160"/>
            <a:ext cx="10259784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2400">
                <a:ea typeface="Yu Mincho Light"/>
              </a:rPr>
              <a:t>AIで不満の内容を集計し、特に多く不満度の高い不満、投稿したユーザの利用者層、ユーザーから上がった改善点などをもとにレポートを作成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0F770AF-7572-992F-35AE-CD6CE129EEA9}"/>
              </a:ext>
            </a:extLst>
          </p:cNvPr>
          <p:cNvSpPr txBox="1"/>
          <p:nvPr/>
        </p:nvSpPr>
        <p:spPr>
          <a:xfrm>
            <a:off x="2281052" y="3750621"/>
            <a:ext cx="718209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2400">
                <a:ea typeface="Yu Mincho Light"/>
              </a:rPr>
              <a:t>企業へとレポートを提出し、報酬を受け取る</a:t>
            </a:r>
            <a:endParaRPr lang="ja-JP" altLang="en-US" sz="2400" dirty="0">
              <a:ea typeface="Yu Mincho Light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0B3953D-4CFB-F9E4-15C7-89E7B5881B4D}"/>
              </a:ext>
            </a:extLst>
          </p:cNvPr>
          <p:cNvSpPr txBox="1"/>
          <p:nvPr/>
        </p:nvSpPr>
        <p:spPr>
          <a:xfrm>
            <a:off x="1103957" y="4936933"/>
            <a:ext cx="1025978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2400">
                <a:ea typeface="Yu Mincho Light"/>
              </a:rPr>
              <a:t>企業からの報酬をもとにユーザーたちへのポイントが還元される</a:t>
            </a:r>
            <a:endParaRPr lang="ja-JP"/>
          </a:p>
          <a:p>
            <a:r>
              <a:rPr lang="ja-JP" altLang="en-US" sz="2400">
                <a:ea typeface="Yu Mincho Light"/>
              </a:rPr>
              <a:t>具体的な改善案の提案など、</a:t>
            </a:r>
            <a:endParaRPr lang="ja-JP" altLang="en-US" sz="2400" dirty="0">
              <a:ea typeface="Yu Mincho Light"/>
            </a:endParaRPr>
          </a:p>
          <a:p>
            <a:r>
              <a:rPr lang="ja-JP" altLang="en-US" sz="2400">
                <a:ea typeface="Yu Mincho Light"/>
              </a:rPr>
              <a:t>有益な投稿に対しては多くのポイントが付与される</a:t>
            </a:r>
          </a:p>
        </p:txBody>
      </p:sp>
      <p:sp>
        <p:nvSpPr>
          <p:cNvPr id="7" name="矢印: 下 6">
            <a:extLst>
              <a:ext uri="{FF2B5EF4-FFF2-40B4-BE49-F238E27FC236}">
                <a16:creationId xmlns:a16="http://schemas.microsoft.com/office/drawing/2014/main" id="{91BBF52E-830F-7667-25CB-053E4148AFE4}"/>
              </a:ext>
            </a:extLst>
          </p:cNvPr>
          <p:cNvSpPr/>
          <p:nvPr/>
        </p:nvSpPr>
        <p:spPr>
          <a:xfrm>
            <a:off x="4668554" y="1557925"/>
            <a:ext cx="1200410" cy="636739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>
              <a:solidFill>
                <a:srgbClr val="FF0000"/>
              </a:solidFill>
            </a:endParaRPr>
          </a:p>
        </p:txBody>
      </p:sp>
      <p:sp>
        <p:nvSpPr>
          <p:cNvPr id="8" name="矢印: 下 7">
            <a:extLst>
              <a:ext uri="{FF2B5EF4-FFF2-40B4-BE49-F238E27FC236}">
                <a16:creationId xmlns:a16="http://schemas.microsoft.com/office/drawing/2014/main" id="{7D1848DB-F2B9-9424-428C-F6A4A50A8E70}"/>
              </a:ext>
            </a:extLst>
          </p:cNvPr>
          <p:cNvSpPr/>
          <p:nvPr/>
        </p:nvSpPr>
        <p:spPr>
          <a:xfrm>
            <a:off x="4668553" y="3113239"/>
            <a:ext cx="1200410" cy="636739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矢印: 下 8">
            <a:extLst>
              <a:ext uri="{FF2B5EF4-FFF2-40B4-BE49-F238E27FC236}">
                <a16:creationId xmlns:a16="http://schemas.microsoft.com/office/drawing/2014/main" id="{8E3C2B98-B08B-FBD3-8685-D4003DBEF8A6}"/>
              </a:ext>
            </a:extLst>
          </p:cNvPr>
          <p:cNvSpPr/>
          <p:nvPr/>
        </p:nvSpPr>
        <p:spPr>
          <a:xfrm>
            <a:off x="4668553" y="4219704"/>
            <a:ext cx="1200410" cy="636739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044980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68616E8-CEE8-6F8C-D8E9-9C7E3B1ED699}"/>
              </a:ext>
            </a:extLst>
          </p:cNvPr>
          <p:cNvSpPr txBox="1"/>
          <p:nvPr/>
        </p:nvSpPr>
        <p:spPr>
          <a:xfrm>
            <a:off x="272142" y="235032"/>
            <a:ext cx="498763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3600">
                <a:ea typeface="Yu Mincho Light"/>
              </a:rPr>
              <a:t>システムの利点</a:t>
            </a:r>
            <a:endParaRPr lang="ja-JP" altLang="en-US" sz="3600"/>
          </a:p>
        </p:txBody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4A8F8155-1F67-5897-CBDD-5AFC62E8E20C}"/>
              </a:ext>
            </a:extLst>
          </p:cNvPr>
          <p:cNvSpPr/>
          <p:nvPr/>
        </p:nvSpPr>
        <p:spPr>
          <a:xfrm>
            <a:off x="670664" y="1670136"/>
            <a:ext cx="4592876" cy="384131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b="1">
                <a:solidFill>
                  <a:srgbClr val="000000"/>
                </a:solidFill>
                <a:ea typeface="Yu Mincho Light"/>
              </a:rPr>
              <a:t>気がついた改善案を投稿してポイントを受け取り、一定数が溜まるとギフトに交換することが出来る</a:t>
            </a:r>
            <a:endParaRPr lang="ja-JP" b="1"/>
          </a:p>
          <a:p>
            <a:pPr algn="ctr"/>
            <a:endParaRPr lang="ja-JP" altLang="en-US" dirty="0">
              <a:solidFill>
                <a:srgbClr val="000000"/>
              </a:solidFill>
              <a:ea typeface="Yu Mincho Light"/>
            </a:endParaRPr>
          </a:p>
          <a:p>
            <a:pPr algn="ctr"/>
            <a:r>
              <a:rPr lang="ja-JP" altLang="en-US" b="1">
                <a:solidFill>
                  <a:srgbClr val="000000"/>
                </a:solidFill>
                <a:ea typeface="Yu Mincho Light"/>
              </a:rPr>
              <a:t>匿名での書き込みな為比較的気軽に</a:t>
            </a:r>
          </a:p>
          <a:p>
            <a:pPr algn="ctr"/>
            <a:r>
              <a:rPr lang="ja-JP" altLang="en-US" b="1">
                <a:solidFill>
                  <a:srgbClr val="000000"/>
                </a:solidFill>
                <a:ea typeface="Yu Mincho Light"/>
              </a:rPr>
              <a:t>投稿でき、日常的に利用する施設や</a:t>
            </a:r>
          </a:p>
          <a:p>
            <a:pPr algn="ctr"/>
            <a:r>
              <a:rPr lang="ja-JP" altLang="en-US" b="1">
                <a:solidFill>
                  <a:srgbClr val="000000"/>
                </a:solidFill>
                <a:ea typeface="Yu Mincho Light"/>
              </a:rPr>
              <a:t>サービスの改善に繋がる可能性がある</a:t>
            </a: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84927756-763C-4C23-107B-B23EB442EED1}"/>
              </a:ext>
            </a:extLst>
          </p:cNvPr>
          <p:cNvSpPr/>
          <p:nvPr/>
        </p:nvSpPr>
        <p:spPr>
          <a:xfrm>
            <a:off x="6349129" y="1670136"/>
            <a:ext cx="4592876" cy="384131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ja-JP" altLang="en-US">
                <a:solidFill>
                  <a:srgbClr val="000000"/>
                </a:solidFill>
                <a:ea typeface="Yu Mincho Light"/>
              </a:rPr>
              <a:t>多数のユーザの投稿によって得られた膨大なデータをAIによってまとめられたレポートを受け取ることが出来る。</a:t>
            </a:r>
          </a:p>
          <a:p>
            <a:pPr algn="ctr"/>
            <a:endParaRPr lang="ja-JP" altLang="en-US" dirty="0">
              <a:solidFill>
                <a:srgbClr val="000000"/>
              </a:solidFill>
              <a:ea typeface="Yu Mincho Light"/>
            </a:endParaRPr>
          </a:p>
          <a:p>
            <a:pPr algn="ctr"/>
            <a:r>
              <a:rPr lang="ja-JP" altLang="en-US">
                <a:solidFill>
                  <a:srgbClr val="000000"/>
                </a:solidFill>
                <a:ea typeface="Yu Mincho Light"/>
              </a:rPr>
              <a:t>顧客の等身大の意見や不満の多い部分、業界全体から個別のサービスの利用者層など詳細な情報が得られ、サービスの改善に繋げることが出来る。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CC9E0545-0D73-5EC0-F7A9-8C90C52D67B8}"/>
              </a:ext>
            </a:extLst>
          </p:cNvPr>
          <p:cNvSpPr/>
          <p:nvPr/>
        </p:nvSpPr>
        <p:spPr>
          <a:xfrm>
            <a:off x="1396129" y="1260431"/>
            <a:ext cx="2609589" cy="91857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b="1">
                <a:solidFill>
                  <a:schemeClr val="tx1"/>
                </a:solidFill>
                <a:ea typeface="Yu Mincho Light"/>
              </a:rPr>
              <a:t>ユーザ側</a:t>
            </a:r>
            <a:endParaRPr lang="ja-JP" altLang="en-US" b="1">
              <a:solidFill>
                <a:schemeClr val="tx1"/>
              </a:solidFill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6A266FDD-6636-1D30-A869-10854BED2CB1}"/>
              </a:ext>
            </a:extLst>
          </p:cNvPr>
          <p:cNvSpPr/>
          <p:nvPr/>
        </p:nvSpPr>
        <p:spPr>
          <a:xfrm>
            <a:off x="7345991" y="1260430"/>
            <a:ext cx="2609589" cy="9185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  <a:ea typeface="Yu Mincho Light"/>
              </a:rPr>
              <a:t>企業側</a:t>
            </a:r>
            <a:endParaRPr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0320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68616E8-CEE8-6F8C-D8E9-9C7E3B1ED699}"/>
              </a:ext>
            </a:extLst>
          </p:cNvPr>
          <p:cNvSpPr txBox="1"/>
          <p:nvPr/>
        </p:nvSpPr>
        <p:spPr>
          <a:xfrm>
            <a:off x="272142" y="235032"/>
            <a:ext cx="498763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3600">
                <a:ea typeface="Yu Mincho Light"/>
              </a:rPr>
              <a:t>システムの実装範囲</a:t>
            </a:r>
            <a:endParaRPr lang="ja-JP" altLang="en-US" sz="36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167D6C3-8DE9-5002-7E73-0511C268727B}"/>
              </a:ext>
            </a:extLst>
          </p:cNvPr>
          <p:cNvSpPr txBox="1"/>
          <p:nvPr/>
        </p:nvSpPr>
        <p:spPr>
          <a:xfrm>
            <a:off x="900308" y="965547"/>
            <a:ext cx="360123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2400">
                <a:ea typeface="Yu Mincho Light"/>
              </a:rPr>
              <a:t>今回実装する機能</a:t>
            </a:r>
            <a:endParaRPr lang="ja-JP" altLang="en-US" sz="240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A616D34-4D81-19E8-AC17-B9E9819429CD}"/>
              </a:ext>
            </a:extLst>
          </p:cNvPr>
          <p:cNvSpPr txBox="1"/>
          <p:nvPr/>
        </p:nvSpPr>
        <p:spPr>
          <a:xfrm>
            <a:off x="1526609" y="1351765"/>
            <a:ext cx="5093915" cy="563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ja-JP" altLang="en-US" sz="2400">
                <a:ea typeface="Yu Mincho Light"/>
              </a:rPr>
              <a:t>ログイン機能</a:t>
            </a:r>
            <a:endParaRPr lang="ja-JP"/>
          </a:p>
          <a:p>
            <a:endParaRPr lang="ja-JP" altLang="en-US" sz="2400" dirty="0">
              <a:ea typeface="Yu Mincho Light"/>
            </a:endParaRPr>
          </a:p>
          <a:p>
            <a:pPr marL="342900" indent="-342900">
              <a:buFont typeface="Arial"/>
              <a:buChar char="•"/>
            </a:pPr>
            <a:r>
              <a:rPr lang="ja-JP" altLang="en-US" sz="2400">
                <a:ea typeface="Yu Mincho Light"/>
              </a:rPr>
              <a:t>新規登録機能</a:t>
            </a:r>
            <a:endParaRPr lang="ja-JP" altLang="en-US" sz="2400" dirty="0">
              <a:ea typeface="Yu Mincho Light"/>
            </a:endParaRPr>
          </a:p>
          <a:p>
            <a:pPr marL="342900" indent="-342900">
              <a:buFont typeface="Arial"/>
              <a:buChar char="•"/>
            </a:pPr>
            <a:endParaRPr lang="ja-JP" altLang="en-US" sz="2400" dirty="0">
              <a:ea typeface="Yu Mincho Light"/>
            </a:endParaRPr>
          </a:p>
          <a:p>
            <a:pPr marL="342900" indent="-342900">
              <a:buFont typeface="Arial"/>
              <a:buChar char="•"/>
            </a:pPr>
            <a:r>
              <a:rPr lang="ja-JP" altLang="en-US" sz="2400">
                <a:ea typeface="Yu Mincho Light"/>
              </a:rPr>
              <a:t>不満投稿機能</a:t>
            </a:r>
          </a:p>
          <a:p>
            <a:pPr marL="342900" indent="-342900">
              <a:buFont typeface="Arial"/>
              <a:buChar char="•"/>
            </a:pPr>
            <a:endParaRPr lang="ja-JP" altLang="en-US" sz="2400" dirty="0">
              <a:ea typeface="Yu Mincho Light"/>
            </a:endParaRPr>
          </a:p>
          <a:p>
            <a:pPr marL="342900" indent="-342900">
              <a:buFont typeface="Arial"/>
              <a:buChar char="•"/>
            </a:pPr>
            <a:r>
              <a:rPr lang="ja-JP" altLang="en-US" sz="2400">
                <a:ea typeface="Yu Mincho Light"/>
              </a:rPr>
              <a:t>ポイント付与機能</a:t>
            </a:r>
          </a:p>
          <a:p>
            <a:r>
              <a:rPr lang="ja-JP" altLang="en-US" sz="2400">
                <a:ea typeface="Yu Mincho Light"/>
              </a:rPr>
              <a:t>（今回ポイントはランダム付与とする）</a:t>
            </a:r>
            <a:endParaRPr lang="ja-JP">
              <a:ea typeface="Yu Mincho Light"/>
            </a:endParaRPr>
          </a:p>
          <a:p>
            <a:pPr marL="342900" indent="-342900">
              <a:buFont typeface="Arial"/>
              <a:buChar char="•"/>
            </a:pPr>
            <a:endParaRPr lang="ja-JP" altLang="en-US" sz="2400" dirty="0">
              <a:ea typeface="Yu Mincho Light"/>
            </a:endParaRPr>
          </a:p>
          <a:p>
            <a:pPr marL="342900" indent="-342900">
              <a:buFont typeface="Arial"/>
              <a:buChar char="•"/>
            </a:pPr>
            <a:r>
              <a:rPr lang="ja-JP" altLang="en-US" sz="2400">
                <a:ea typeface="Yu Mincho Light"/>
              </a:rPr>
              <a:t>ポイント交換機能</a:t>
            </a:r>
          </a:p>
          <a:p>
            <a:pPr marL="342900" indent="-342900">
              <a:buFont typeface="Arial"/>
              <a:buChar char="•"/>
            </a:pPr>
            <a:endParaRPr lang="ja-JP" altLang="en-US" sz="2400" dirty="0">
              <a:ea typeface="Yu Mincho Light"/>
            </a:endParaRPr>
          </a:p>
          <a:p>
            <a:pPr marL="342900" indent="-342900">
              <a:buFont typeface="Arial"/>
              <a:buChar char="•"/>
            </a:pPr>
            <a:r>
              <a:rPr lang="ja-JP" altLang="en-US" sz="2400">
                <a:ea typeface="Yu Mincho Light"/>
              </a:rPr>
              <a:t>分かる機能</a:t>
            </a:r>
            <a:endParaRPr lang="ja-JP" altLang="en-US" sz="2400" dirty="0">
              <a:ea typeface="Yu Mincho Light"/>
            </a:endParaRPr>
          </a:p>
          <a:p>
            <a:pPr marL="342900" indent="-342900">
              <a:buFont typeface="Arial"/>
              <a:buChar char="•"/>
            </a:pPr>
            <a:endParaRPr lang="ja-JP" altLang="en-US" sz="2400" dirty="0">
              <a:ea typeface="Yu Mincho Light"/>
            </a:endParaRPr>
          </a:p>
          <a:p>
            <a:pPr marL="342900" indent="-342900">
              <a:buFont typeface="Arial"/>
              <a:buChar char="•"/>
            </a:pPr>
            <a:r>
              <a:rPr lang="ja-JP" altLang="en-US" sz="2400">
                <a:ea typeface="Yu Mincho Light"/>
              </a:rPr>
              <a:t>履歴閲覧機能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699B2829-76A0-5A20-AC71-797A9D862013}"/>
              </a:ext>
            </a:extLst>
          </p:cNvPr>
          <p:cNvSpPr txBox="1"/>
          <p:nvPr/>
        </p:nvSpPr>
        <p:spPr>
          <a:xfrm>
            <a:off x="6453513" y="965546"/>
            <a:ext cx="360123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2400">
                <a:ea typeface="Yu Mincho Light"/>
              </a:rPr>
              <a:t>今回未実装の機能</a:t>
            </a:r>
            <a:endParaRPr lang="ja-JP" altLang="en-US" sz="240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FE12F490-7E29-3C57-5495-B37E00CA74D6}"/>
              </a:ext>
            </a:extLst>
          </p:cNvPr>
          <p:cNvSpPr txBox="1"/>
          <p:nvPr/>
        </p:nvSpPr>
        <p:spPr>
          <a:xfrm>
            <a:off x="6724909" y="1633600"/>
            <a:ext cx="460331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2400">
                <a:ea typeface="Yu Mincho Light"/>
              </a:rPr>
              <a:t>AIによる機能一式</a:t>
            </a:r>
            <a:endParaRPr lang="ja-JP"/>
          </a:p>
          <a:p>
            <a:r>
              <a:rPr lang="ja-JP" altLang="en-US" sz="2400">
                <a:ea typeface="Yu Mincho Light"/>
              </a:rPr>
              <a:t>（不満の集計及びレポート作成　　　機能、不満の評価機能など）</a:t>
            </a:r>
          </a:p>
        </p:txBody>
      </p:sp>
    </p:spTree>
    <p:extLst>
      <p:ext uri="{BB962C8B-B14F-4D97-AF65-F5344CB8AC3E}">
        <p14:creationId xmlns:p14="http://schemas.microsoft.com/office/powerpoint/2010/main" val="616364586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AnalogousFromLightSeedRightStep">
      <a:dk1>
        <a:srgbClr val="000000"/>
      </a:dk1>
      <a:lt1>
        <a:srgbClr val="FFFFFF"/>
      </a:lt1>
      <a:dk2>
        <a:srgbClr val="242A41"/>
      </a:dk2>
      <a:lt2>
        <a:srgbClr val="E2E4E8"/>
      </a:lt2>
      <a:accent1>
        <a:srgbClr val="B89D76"/>
      </a:accent1>
      <a:accent2>
        <a:srgbClr val="A4A46C"/>
      </a:accent2>
      <a:accent3>
        <a:srgbClr val="95A77B"/>
      </a:accent3>
      <a:accent4>
        <a:srgbClr val="7BAC72"/>
      </a:accent4>
      <a:accent5>
        <a:srgbClr val="7FAC8B"/>
      </a:accent5>
      <a:accent6>
        <a:srgbClr val="71AB98"/>
      </a:accent6>
      <a:hlink>
        <a:srgbClr val="6582AC"/>
      </a:hlink>
      <a:folHlink>
        <a:srgbClr val="7F7F7F"/>
      </a:folHlink>
    </a:clrScheme>
    <a:fontScheme name="Festival">
      <a:majorFont>
        <a:latin typeface="Yu Mincho Demibold"/>
        <a:ea typeface=""/>
        <a:cs typeface=""/>
      </a:majorFont>
      <a:minorFont>
        <a:latin typeface="Yu Minch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7081BF80CDABE2409E7AC03002E0EC18" ma:contentTypeVersion="11" ma:contentTypeDescription="新しいドキュメントを作成します。" ma:contentTypeScope="" ma:versionID="3180883bc47af021c7778a69e39c0ee7">
  <xsd:schema xmlns:xsd="http://www.w3.org/2001/XMLSchema" xmlns:xs="http://www.w3.org/2001/XMLSchema" xmlns:p="http://schemas.microsoft.com/office/2006/metadata/properties" xmlns:ns2="af97f005-77d1-4ca0-aa66-92d9fef63111" xmlns:ns3="5693f406-aeca-4321-a656-3a9a02e36084" targetNamespace="http://schemas.microsoft.com/office/2006/metadata/properties" ma:root="true" ma:fieldsID="b1356b8793e215cabb5557499de2766e" ns2:_="" ns3:_="">
    <xsd:import namespace="af97f005-77d1-4ca0-aa66-92d9fef63111"/>
    <xsd:import namespace="5693f406-aeca-4321-a656-3a9a02e3608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97f005-77d1-4ca0-aa66-92d9fef631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画像タグ" ma:readOnly="false" ma:fieldId="{5cf76f15-5ced-4ddc-b409-7134ff3c332f}" ma:taxonomyMulti="true" ma:sspId="7a3d4e50-da24-4b51-9333-67165e7dee8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3f406-aeca-4321-a656-3a9a02e36084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0d8b60a3-9770-4676-ae59-fe9e78dcb3bb}" ma:internalName="TaxCatchAll" ma:showField="CatchAllData" ma:web="5693f406-aeca-4321-a656-3a9a02e3608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f97f005-77d1-4ca0-aa66-92d9fef63111">
      <Terms xmlns="http://schemas.microsoft.com/office/infopath/2007/PartnerControls"/>
    </lcf76f155ced4ddcb4097134ff3c332f>
    <TaxCatchAll xmlns="5693f406-aeca-4321-a656-3a9a02e36084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C54FEA-17A6-492F-B386-3C77EE4B79DA}">
  <ds:schemaRefs>
    <ds:schemaRef ds:uri="5693f406-aeca-4321-a656-3a9a02e36084"/>
    <ds:schemaRef ds:uri="af97f005-77d1-4ca0-aa66-92d9fef6311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64B7E95-8222-462A-9F8B-117B4B30AC9F}">
  <ds:schemaRefs>
    <ds:schemaRef ds:uri="af97f005-77d1-4ca0-aa66-92d9fef63111"/>
    <ds:schemaRef ds:uri="http://schemas.openxmlformats.org/package/2006/metadata/core-properties"/>
    <ds:schemaRef ds:uri="5693f406-aeca-4321-a656-3a9a02e36084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74494FC-ECBF-439B-BF53-8E37FF55AEE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278</Words>
  <Application>Microsoft Macintosh PowerPoint</Application>
  <PresentationFormat>ワイド画面</PresentationFormat>
  <Paragraphs>39</Paragraphs>
  <Slides>4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10" baseType="lpstr">
      <vt:lpstr>Yu Mincho Demibold</vt:lpstr>
      <vt:lpstr>Yu Mincho Light</vt:lpstr>
      <vt:lpstr>Algerian</vt:lpstr>
      <vt:lpstr>Arial</vt:lpstr>
      <vt:lpstr>Calibri</vt:lpstr>
      <vt:lpstr>ShapesVTI</vt:lpstr>
      <vt:lpstr>第三回企業様レビュー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第三回企業様レビュー</dc:title>
  <dc:creator>瓜田 圭佑</dc:creator>
  <cp:lastModifiedBy>Microsoft Office User</cp:lastModifiedBy>
  <cp:revision>391</cp:revision>
  <dcterms:created xsi:type="dcterms:W3CDTF">2022-12-14T01:07:49Z</dcterms:created>
  <dcterms:modified xsi:type="dcterms:W3CDTF">2022-12-16T00:43:43Z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0x0101007081BF80CDABE2409E7AC03002E0EC18</vt:lpwstr>
  </property>
  <property fmtid="{D5CDD505-2E9C-101B-9397-08002B2CF9AE}" pid="3" name="MediaServiceImageTags">
    <vt:lpwstr/>
  </property>
</Properties>
</file>

<file path=docProps/thumbnail.jpeg>
</file>